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66599-5B07-4DEC-AE25-7DDEC963584E}" v="1443" dt="2023-03-14T09:16:22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張 昀凱" userId="b29884f03782721e" providerId="Windows Live" clId="Web-{41866599-5B07-4DEC-AE25-7DDEC963584E}"/>
    <pc:docChg chg="addSld delSld modSld sldOrd">
      <pc:chgData name="張 昀凱" userId="b29884f03782721e" providerId="Windows Live" clId="Web-{41866599-5B07-4DEC-AE25-7DDEC963584E}" dt="2023-03-14T09:16:22.252" v="1113" actId="20577"/>
      <pc:docMkLst>
        <pc:docMk/>
      </pc:docMkLst>
      <pc:sldChg chg="modSp">
        <pc:chgData name="張 昀凱" userId="b29884f03782721e" providerId="Windows Live" clId="Web-{41866599-5B07-4DEC-AE25-7DDEC963584E}" dt="2023-03-14T09:16:22.252" v="1113" actId="20577"/>
        <pc:sldMkLst>
          <pc:docMk/>
          <pc:sldMk cId="2592129946" sldId="256"/>
        </pc:sldMkLst>
        <pc:spChg chg="mod">
          <ac:chgData name="張 昀凱" userId="b29884f03782721e" providerId="Windows Live" clId="Web-{41866599-5B07-4DEC-AE25-7DDEC963584E}" dt="2023-03-14T07:17:13.129" v="25" actId="20577"/>
          <ac:spMkLst>
            <pc:docMk/>
            <pc:sldMk cId="2592129946" sldId="256"/>
            <ac:spMk id="2" creationId="{00000000-0000-0000-0000-000000000000}"/>
          </ac:spMkLst>
        </pc:spChg>
        <pc:spChg chg="mod">
          <ac:chgData name="張 昀凱" userId="b29884f03782721e" providerId="Windows Live" clId="Web-{41866599-5B07-4DEC-AE25-7DDEC963584E}" dt="2023-03-14T09:16:22.252" v="1113" actId="20577"/>
          <ac:spMkLst>
            <pc:docMk/>
            <pc:sldMk cId="2592129946" sldId="256"/>
            <ac:spMk id="3" creationId="{00000000-0000-0000-0000-000000000000}"/>
          </ac:spMkLst>
        </pc:spChg>
      </pc:sldChg>
      <pc:sldChg chg="addSp delSp modSp new mod setBg">
        <pc:chgData name="張 昀凱" userId="b29884f03782721e" providerId="Windows Live" clId="Web-{41866599-5B07-4DEC-AE25-7DDEC963584E}" dt="2023-03-14T07:27:28.465" v="156" actId="20577"/>
        <pc:sldMkLst>
          <pc:docMk/>
          <pc:sldMk cId="2268840427" sldId="257"/>
        </pc:sldMkLst>
        <pc:spChg chg="mod">
          <ac:chgData name="張 昀凱" userId="b29884f03782721e" providerId="Windows Live" clId="Web-{41866599-5B07-4DEC-AE25-7DDEC963584E}" dt="2023-03-14T07:25:55.790" v="115" actId="1076"/>
          <ac:spMkLst>
            <pc:docMk/>
            <pc:sldMk cId="2268840427" sldId="257"/>
            <ac:spMk id="2" creationId="{8C5E24B1-9DAE-9A8C-ABA1-11D024CC0357}"/>
          </ac:spMkLst>
        </pc:spChg>
        <pc:spChg chg="del">
          <ac:chgData name="張 昀凱" userId="b29884f03782721e" providerId="Windows Live" clId="Web-{41866599-5B07-4DEC-AE25-7DDEC963584E}" dt="2023-03-14T07:20:02.214" v="65"/>
          <ac:spMkLst>
            <pc:docMk/>
            <pc:sldMk cId="2268840427" sldId="257"/>
            <ac:spMk id="3" creationId="{4F8821BC-754F-94DD-9922-9D598DACD526}"/>
          </ac:spMkLst>
        </pc:spChg>
        <pc:spChg chg="add del">
          <ac:chgData name="張 昀凱" userId="b29884f03782721e" providerId="Windows Live" clId="Web-{41866599-5B07-4DEC-AE25-7DDEC963584E}" dt="2023-03-14T07:23:58.442" v="76"/>
          <ac:spMkLst>
            <pc:docMk/>
            <pc:sldMk cId="2268840427" sldId="257"/>
            <ac:spMk id="11" creationId="{54DAD66C-993F-A4DA-B9BC-0C4E4302F309}"/>
          </ac:spMkLst>
        </pc:spChg>
        <pc:spChg chg="add del">
          <ac:chgData name="張 昀凱" userId="b29884f03782721e" providerId="Windows Live" clId="Web-{41866599-5B07-4DEC-AE25-7DDEC963584E}" dt="2023-03-14T07:23:58.442" v="76"/>
          <ac:spMkLst>
            <pc:docMk/>
            <pc:sldMk cId="2268840427" sldId="257"/>
            <ac:spMk id="14" creationId="{DA1766D0-745A-4921-A68E-56642A6508CF}"/>
          </ac:spMkLst>
        </pc:spChg>
        <pc:spChg chg="add del">
          <ac:chgData name="張 昀凱" userId="b29884f03782721e" providerId="Windows Live" clId="Web-{41866599-5B07-4DEC-AE25-7DDEC963584E}" dt="2023-03-14T07:23:58.442" v="76"/>
          <ac:spMkLst>
            <pc:docMk/>
            <pc:sldMk cId="2268840427" sldId="257"/>
            <ac:spMk id="16" creationId="{583F1E3F-D7BF-4DB5-8016-70B9E385E338}"/>
          </ac:spMkLst>
        </pc:spChg>
        <pc:spChg chg="add del">
          <ac:chgData name="張 昀凱" userId="b29884f03782721e" providerId="Windows Live" clId="Web-{41866599-5B07-4DEC-AE25-7DDEC963584E}" dt="2023-03-14T07:23:58.442" v="76"/>
          <ac:spMkLst>
            <pc:docMk/>
            <pc:sldMk cId="2268840427" sldId="257"/>
            <ac:spMk id="18" creationId="{DD0D3E7A-8DF6-4A78-A03C-86AD697468BE}"/>
          </ac:spMkLst>
        </pc:spChg>
        <pc:spChg chg="add">
          <ac:chgData name="張 昀凱" userId="b29884f03782721e" providerId="Windows Live" clId="Web-{41866599-5B07-4DEC-AE25-7DDEC963584E}" dt="2023-03-14T07:23:58.457" v="77"/>
          <ac:spMkLst>
            <pc:docMk/>
            <pc:sldMk cId="2268840427" sldId="257"/>
            <ac:spMk id="20" creationId="{31E683FE-852C-451A-9E2A-716AA5C5B570}"/>
          </ac:spMkLst>
        </pc:spChg>
        <pc:spChg chg="add">
          <ac:chgData name="張 昀凱" userId="b29884f03782721e" providerId="Windows Live" clId="Web-{41866599-5B07-4DEC-AE25-7DDEC963584E}" dt="2023-03-14T07:23:58.457" v="77"/>
          <ac:spMkLst>
            <pc:docMk/>
            <pc:sldMk cId="2268840427" sldId="257"/>
            <ac:spMk id="21" creationId="{09AA451B-272F-487D-85B5-CD53F16B3873}"/>
          </ac:spMkLst>
        </pc:spChg>
        <pc:spChg chg="add">
          <ac:chgData name="張 昀凱" userId="b29884f03782721e" providerId="Windows Live" clId="Web-{41866599-5B07-4DEC-AE25-7DDEC963584E}" dt="2023-03-14T07:23:58.457" v="77"/>
          <ac:spMkLst>
            <pc:docMk/>
            <pc:sldMk cId="2268840427" sldId="257"/>
            <ac:spMk id="22" creationId="{7D0552FB-8AFE-4EAF-8AE0-E1811930428E}"/>
          </ac:spMkLst>
        </pc:spChg>
        <pc:spChg chg="add mod">
          <ac:chgData name="張 昀凱" userId="b29884f03782721e" providerId="Windows Live" clId="Web-{41866599-5B07-4DEC-AE25-7DDEC963584E}" dt="2023-03-14T07:27:28.465" v="156" actId="20577"/>
          <ac:spMkLst>
            <pc:docMk/>
            <pc:sldMk cId="2268840427" sldId="257"/>
            <ac:spMk id="23" creationId="{8A057F99-81D8-E072-D927-C7CEE34BC2FD}"/>
          </ac:spMkLst>
        </pc:spChg>
        <pc:spChg chg="add">
          <ac:chgData name="張 昀凱" userId="b29884f03782721e" providerId="Windows Live" clId="Web-{41866599-5B07-4DEC-AE25-7DDEC963584E}" dt="2023-03-14T07:23:58.457" v="77"/>
          <ac:spMkLst>
            <pc:docMk/>
            <pc:sldMk cId="2268840427" sldId="257"/>
            <ac:spMk id="24" creationId="{7FD09395-05C9-47D7-BC8D-F50874819C65}"/>
          </ac:spMkLst>
        </pc:spChg>
        <pc:spChg chg="add">
          <ac:chgData name="張 昀凱" userId="b29884f03782721e" providerId="Windows Live" clId="Web-{41866599-5B07-4DEC-AE25-7DDEC963584E}" dt="2023-03-14T07:23:58.457" v="77"/>
          <ac:spMkLst>
            <pc:docMk/>
            <pc:sldMk cId="2268840427" sldId="257"/>
            <ac:spMk id="25" creationId="{DD4A60A4-7848-4F49-9046-B20387161E86}"/>
          </ac:spMkLst>
        </pc:spChg>
        <pc:spChg chg="add">
          <ac:chgData name="張 昀凱" userId="b29884f03782721e" providerId="Windows Live" clId="Web-{41866599-5B07-4DEC-AE25-7DDEC963584E}" dt="2023-03-14T07:23:58.457" v="77"/>
          <ac:spMkLst>
            <pc:docMk/>
            <pc:sldMk cId="2268840427" sldId="257"/>
            <ac:spMk id="26" creationId="{0A147601-48B7-4C9C-A44D-857C6EBC2E4C}"/>
          </ac:spMkLst>
        </pc:spChg>
        <pc:spChg chg="add">
          <ac:chgData name="張 昀凱" userId="b29884f03782721e" providerId="Windows Live" clId="Web-{41866599-5B07-4DEC-AE25-7DDEC963584E}" dt="2023-03-14T07:23:58.457" v="77"/>
          <ac:spMkLst>
            <pc:docMk/>
            <pc:sldMk cId="2268840427" sldId="257"/>
            <ac:spMk id="27" creationId="{2CA6F778-361A-4B2D-A601-6D4D177442BD}"/>
          </ac:spMkLst>
        </pc:spChg>
        <pc:picChg chg="add mod ord">
          <ac:chgData name="張 昀凱" userId="b29884f03782721e" providerId="Windows Live" clId="Web-{41866599-5B07-4DEC-AE25-7DDEC963584E}" dt="2023-03-14T07:23:58.457" v="77"/>
          <ac:picMkLst>
            <pc:docMk/>
            <pc:sldMk cId="2268840427" sldId="257"/>
            <ac:picMk id="4" creationId="{4794F4DA-A8AA-81CC-15E3-AFF317BCDFCE}"/>
          </ac:picMkLst>
        </pc:picChg>
        <pc:picChg chg="add mod ord">
          <ac:chgData name="張 昀凱" userId="b29884f03782721e" providerId="Windows Live" clId="Web-{41866599-5B07-4DEC-AE25-7DDEC963584E}" dt="2023-03-14T07:23:58.457" v="77"/>
          <ac:picMkLst>
            <pc:docMk/>
            <pc:sldMk cId="2268840427" sldId="257"/>
            <ac:picMk id="5" creationId="{AECD2B15-8188-098C-2CAC-A754DC3263FB}"/>
          </ac:picMkLst>
        </pc:picChg>
        <pc:picChg chg="add mod ord">
          <ac:chgData name="張 昀凱" userId="b29884f03782721e" providerId="Windows Live" clId="Web-{41866599-5B07-4DEC-AE25-7DDEC963584E}" dt="2023-03-14T07:23:58.457" v="77"/>
          <ac:picMkLst>
            <pc:docMk/>
            <pc:sldMk cId="2268840427" sldId="257"/>
            <ac:picMk id="6" creationId="{7D4BCDD8-3C92-30D2-1349-22C8D86A861A}"/>
          </ac:picMkLst>
        </pc:picChg>
        <pc:picChg chg="add mod">
          <ac:chgData name="張 昀凱" userId="b29884f03782721e" providerId="Windows Live" clId="Web-{41866599-5B07-4DEC-AE25-7DDEC963584E}" dt="2023-03-14T07:23:58.457" v="77"/>
          <ac:picMkLst>
            <pc:docMk/>
            <pc:sldMk cId="2268840427" sldId="257"/>
            <ac:picMk id="7" creationId="{E1ED8BEA-4728-471F-1AD7-B3A2D4C8AC25}"/>
          </ac:picMkLst>
        </pc:picChg>
      </pc:sldChg>
      <pc:sldChg chg="addSp delSp modSp new mod setBg">
        <pc:chgData name="張 昀凱" userId="b29884f03782721e" providerId="Windows Live" clId="Web-{41866599-5B07-4DEC-AE25-7DDEC963584E}" dt="2023-03-14T07:48:18.827" v="263" actId="1076"/>
        <pc:sldMkLst>
          <pc:docMk/>
          <pc:sldMk cId="2307483223" sldId="258"/>
        </pc:sldMkLst>
        <pc:spChg chg="mod">
          <ac:chgData name="張 昀凱" userId="b29884f03782721e" providerId="Windows Live" clId="Web-{41866599-5B07-4DEC-AE25-7DDEC963584E}" dt="2023-03-14T07:48:09.373" v="262" actId="20577"/>
          <ac:spMkLst>
            <pc:docMk/>
            <pc:sldMk cId="2307483223" sldId="258"/>
            <ac:spMk id="2" creationId="{D0A6BC1C-DB78-2D32-88B3-8C78F3F6544B}"/>
          </ac:spMkLst>
        </pc:spChg>
        <pc:spChg chg="del">
          <ac:chgData name="張 昀凱" userId="b29884f03782721e" providerId="Windows Live" clId="Web-{41866599-5B07-4DEC-AE25-7DDEC963584E}" dt="2023-03-14T07:30:56.145" v="164"/>
          <ac:spMkLst>
            <pc:docMk/>
            <pc:sldMk cId="2307483223" sldId="258"/>
            <ac:spMk id="3" creationId="{B49CFD9D-D227-577B-36F2-68AB70D811FE}"/>
          </ac:spMkLst>
        </pc:spChg>
        <pc:spChg chg="add del mod">
          <ac:chgData name="張 昀凱" userId="b29884f03782721e" providerId="Windows Live" clId="Web-{41866599-5B07-4DEC-AE25-7DDEC963584E}" dt="2023-03-14T07:31:33.256" v="173"/>
          <ac:spMkLst>
            <pc:docMk/>
            <pc:sldMk cId="2307483223" sldId="258"/>
            <ac:spMk id="6" creationId="{3AA85720-F627-E58E-3CC4-07BB8C9EF026}"/>
          </ac:spMkLst>
        </pc:spChg>
        <pc:spChg chg="add mod">
          <ac:chgData name="張 昀凱" userId="b29884f03782721e" providerId="Windows Live" clId="Web-{41866599-5B07-4DEC-AE25-7DDEC963584E}" dt="2023-03-14T07:48:03.811" v="261" actId="20577"/>
          <ac:spMkLst>
            <pc:docMk/>
            <pc:sldMk cId="2307483223" sldId="258"/>
            <ac:spMk id="9" creationId="{D5C357F7-43DE-9822-162F-58D5B703C8F4}"/>
          </ac:spMkLst>
        </pc:spChg>
        <pc:spChg chg="add mod ord">
          <ac:chgData name="張 昀凱" userId="b29884f03782721e" providerId="Windows Live" clId="Web-{41866599-5B07-4DEC-AE25-7DDEC963584E}" dt="2023-03-14T07:48:18.827" v="263" actId="1076"/>
          <ac:spMkLst>
            <pc:docMk/>
            <pc:sldMk cId="2307483223" sldId="258"/>
            <ac:spMk id="10" creationId="{928DE8D7-BA3F-B47C-AA09-C09E8D9EEF0C}"/>
          </ac:spMkLst>
        </pc:spChg>
        <pc:spChg chg="add">
          <ac:chgData name="張 昀凱" userId="b29884f03782721e" providerId="Windows Live" clId="Web-{41866599-5B07-4DEC-AE25-7DDEC963584E}" dt="2023-03-14T07:47:55.935" v="260"/>
          <ac:spMkLst>
            <pc:docMk/>
            <pc:sldMk cId="2307483223" sldId="258"/>
            <ac:spMk id="16" creationId="{DA1766D0-745A-4921-A68E-56642A6508CF}"/>
          </ac:spMkLst>
        </pc:spChg>
        <pc:spChg chg="add">
          <ac:chgData name="張 昀凱" userId="b29884f03782721e" providerId="Windows Live" clId="Web-{41866599-5B07-4DEC-AE25-7DDEC963584E}" dt="2023-03-14T07:47:55.935" v="260"/>
          <ac:spMkLst>
            <pc:docMk/>
            <pc:sldMk cId="2307483223" sldId="258"/>
            <ac:spMk id="18" creationId="{583F1E3F-D7BF-4DB5-8016-70B9E385E338}"/>
          </ac:spMkLst>
        </pc:spChg>
        <pc:spChg chg="add">
          <ac:chgData name="張 昀凱" userId="b29884f03782721e" providerId="Windows Live" clId="Web-{41866599-5B07-4DEC-AE25-7DDEC963584E}" dt="2023-03-14T07:47:55.935" v="260"/>
          <ac:spMkLst>
            <pc:docMk/>
            <pc:sldMk cId="2307483223" sldId="258"/>
            <ac:spMk id="20" creationId="{DD0D3E7A-8DF6-4A78-A03C-86AD697468BE}"/>
          </ac:spMkLst>
        </pc:spChg>
        <pc:picChg chg="add del mod ord">
          <ac:chgData name="張 昀凱" userId="b29884f03782721e" providerId="Windows Live" clId="Web-{41866599-5B07-4DEC-AE25-7DDEC963584E}" dt="2023-03-14T07:31:19.396" v="172"/>
          <ac:picMkLst>
            <pc:docMk/>
            <pc:sldMk cId="2307483223" sldId="258"/>
            <ac:picMk id="4" creationId="{94F5CAE0-2DC0-76C3-AA7A-246C9086A9FA}"/>
          </ac:picMkLst>
        </pc:picChg>
        <pc:picChg chg="add del mod ord">
          <ac:chgData name="張 昀凱" userId="b29884f03782721e" providerId="Windows Live" clId="Web-{41866599-5B07-4DEC-AE25-7DDEC963584E}" dt="2023-03-14T07:33:09.401" v="180"/>
          <ac:picMkLst>
            <pc:docMk/>
            <pc:sldMk cId="2307483223" sldId="258"/>
            <ac:picMk id="7" creationId="{D409AFDE-8671-8A88-7015-B2B4A61BBBE1}"/>
          </ac:picMkLst>
        </pc:picChg>
        <pc:picChg chg="add mod">
          <ac:chgData name="張 昀凱" userId="b29884f03782721e" providerId="Windows Live" clId="Web-{41866599-5B07-4DEC-AE25-7DDEC963584E}" dt="2023-03-14T07:47:55.935" v="260"/>
          <ac:picMkLst>
            <pc:docMk/>
            <pc:sldMk cId="2307483223" sldId="258"/>
            <ac:picMk id="11" creationId="{47E493CC-B1AD-E435-C545-8369B03A67BE}"/>
          </ac:picMkLst>
        </pc:picChg>
      </pc:sldChg>
      <pc:sldChg chg="addSp delSp modSp new mod setBg">
        <pc:chgData name="張 昀凱" userId="b29884f03782721e" providerId="Windows Live" clId="Web-{41866599-5B07-4DEC-AE25-7DDEC963584E}" dt="2023-03-14T08:38:58.399" v="721" actId="20577"/>
        <pc:sldMkLst>
          <pc:docMk/>
          <pc:sldMk cId="1450478927" sldId="259"/>
        </pc:sldMkLst>
        <pc:spChg chg="mod">
          <ac:chgData name="張 昀凱" userId="b29884f03782721e" providerId="Windows Live" clId="Web-{41866599-5B07-4DEC-AE25-7DDEC963584E}" dt="2023-03-14T08:05:15.007" v="322" actId="1076"/>
          <ac:spMkLst>
            <pc:docMk/>
            <pc:sldMk cId="1450478927" sldId="259"/>
            <ac:spMk id="2" creationId="{0D5A6189-BA2F-CDFA-C393-8461B4F98C39}"/>
          </ac:spMkLst>
        </pc:spChg>
        <pc:spChg chg="mod">
          <ac:chgData name="張 昀凱" userId="b29884f03782721e" providerId="Windows Live" clId="Web-{41866599-5B07-4DEC-AE25-7DDEC963584E}" dt="2023-03-14T08:38:58.399" v="721" actId="20577"/>
          <ac:spMkLst>
            <pc:docMk/>
            <pc:sldMk cId="1450478927" sldId="259"/>
            <ac:spMk id="3" creationId="{33B6DF5B-08CC-FFD1-2701-96290BF8FDF5}"/>
          </ac:spMkLst>
        </pc:spChg>
        <pc:spChg chg="add del">
          <ac:chgData name="張 昀凱" userId="b29884f03782721e" providerId="Windows Live" clId="Web-{41866599-5B07-4DEC-AE25-7DDEC963584E}" dt="2023-03-14T08:00:37.809" v="278"/>
          <ac:spMkLst>
            <pc:docMk/>
            <pc:sldMk cId="1450478927" sldId="259"/>
            <ac:spMk id="9" creationId="{AE192E3E-68A9-4F36-936C-1C8D0B9EF132}"/>
          </ac:spMkLst>
        </pc:spChg>
        <pc:spChg chg="add del">
          <ac:chgData name="張 昀凱" userId="b29884f03782721e" providerId="Windows Live" clId="Web-{41866599-5B07-4DEC-AE25-7DDEC963584E}" dt="2023-03-14T08:00:37.809" v="278"/>
          <ac:spMkLst>
            <pc:docMk/>
            <pc:sldMk cId="1450478927" sldId="259"/>
            <ac:spMk id="11" creationId="{998D6E90-577B-4973-B60A-2700290E68B3}"/>
          </ac:spMkLst>
        </pc:spChg>
        <pc:spChg chg="add del">
          <ac:chgData name="張 昀凱" userId="b29884f03782721e" providerId="Windows Live" clId="Web-{41866599-5B07-4DEC-AE25-7DDEC963584E}" dt="2023-03-14T08:00:37.809" v="278"/>
          <ac:spMkLst>
            <pc:docMk/>
            <pc:sldMk cId="1450478927" sldId="259"/>
            <ac:spMk id="13" creationId="{3FA95682-BEE6-4B33-BA34-7E7BE49782DA}"/>
          </ac:spMkLst>
        </pc:spChg>
        <pc:spChg chg="add">
          <ac:chgData name="張 昀凱" userId="b29884f03782721e" providerId="Windows Live" clId="Web-{41866599-5B07-4DEC-AE25-7DDEC963584E}" dt="2023-03-14T08:00:37.809" v="278"/>
          <ac:spMkLst>
            <pc:docMk/>
            <pc:sldMk cId="1450478927" sldId="259"/>
            <ac:spMk id="18" creationId="{DA1766D0-745A-4921-A68E-56642A6508CF}"/>
          </ac:spMkLst>
        </pc:spChg>
        <pc:spChg chg="add">
          <ac:chgData name="張 昀凱" userId="b29884f03782721e" providerId="Windows Live" clId="Web-{41866599-5B07-4DEC-AE25-7DDEC963584E}" dt="2023-03-14T08:00:37.809" v="278"/>
          <ac:spMkLst>
            <pc:docMk/>
            <pc:sldMk cId="1450478927" sldId="259"/>
            <ac:spMk id="20" creationId="{583F1E3F-D7BF-4DB5-8016-70B9E385E338}"/>
          </ac:spMkLst>
        </pc:spChg>
        <pc:spChg chg="add">
          <ac:chgData name="張 昀凱" userId="b29884f03782721e" providerId="Windows Live" clId="Web-{41866599-5B07-4DEC-AE25-7DDEC963584E}" dt="2023-03-14T08:00:37.809" v="278"/>
          <ac:spMkLst>
            <pc:docMk/>
            <pc:sldMk cId="1450478927" sldId="259"/>
            <ac:spMk id="22" creationId="{DD0D3E7A-8DF6-4A78-A03C-86AD697468BE}"/>
          </ac:spMkLst>
        </pc:spChg>
        <pc:picChg chg="add mod">
          <ac:chgData name="張 昀凱" userId="b29884f03782721e" providerId="Windows Live" clId="Web-{41866599-5B07-4DEC-AE25-7DDEC963584E}" dt="2023-03-14T08:10:41.770" v="365" actId="1076"/>
          <ac:picMkLst>
            <pc:docMk/>
            <pc:sldMk cId="1450478927" sldId="259"/>
            <ac:picMk id="4" creationId="{73F2A2AB-C7E7-038E-FEA5-87AFDCC14ACB}"/>
          </ac:picMkLst>
        </pc:picChg>
        <pc:picChg chg="add mod">
          <ac:chgData name="張 昀凱" userId="b29884f03782721e" providerId="Windows Live" clId="Web-{41866599-5B07-4DEC-AE25-7DDEC963584E}" dt="2023-03-14T08:10:37.286" v="363" actId="1076"/>
          <ac:picMkLst>
            <pc:docMk/>
            <pc:sldMk cId="1450478927" sldId="259"/>
            <ac:picMk id="5" creationId="{20C836B0-C1B1-D6A8-C838-9966B376FCF3}"/>
          </ac:picMkLst>
        </pc:picChg>
        <pc:picChg chg="add del mod">
          <ac:chgData name="張 昀凱" userId="b29884f03782721e" providerId="Windows Live" clId="Web-{41866599-5B07-4DEC-AE25-7DDEC963584E}" dt="2023-03-14T08:04:25.661" v="317"/>
          <ac:picMkLst>
            <pc:docMk/>
            <pc:sldMk cId="1450478927" sldId="259"/>
            <ac:picMk id="6" creationId="{41822EF3-3B1A-1A57-5E70-641A0AF12EDB}"/>
          </ac:picMkLst>
        </pc:picChg>
        <pc:picChg chg="add mod">
          <ac:chgData name="張 昀凱" userId="b29884f03782721e" providerId="Windows Live" clId="Web-{41866599-5B07-4DEC-AE25-7DDEC963584E}" dt="2023-03-14T08:10:38.895" v="364" actId="1076"/>
          <ac:picMkLst>
            <pc:docMk/>
            <pc:sldMk cId="1450478927" sldId="259"/>
            <ac:picMk id="7" creationId="{B3A0C421-CCA0-5801-009E-FBB42065AA8C}"/>
          </ac:picMkLst>
        </pc:picChg>
      </pc:sldChg>
      <pc:sldChg chg="addSp modSp new">
        <pc:chgData name="張 昀凱" userId="b29884f03782721e" providerId="Windows Live" clId="Web-{41866599-5B07-4DEC-AE25-7DDEC963584E}" dt="2023-03-14T08:44:04.145" v="830" actId="20577"/>
        <pc:sldMkLst>
          <pc:docMk/>
          <pc:sldMk cId="2509838077" sldId="260"/>
        </pc:sldMkLst>
        <pc:spChg chg="mod">
          <ac:chgData name="張 昀凱" userId="b29884f03782721e" providerId="Windows Live" clId="Web-{41866599-5B07-4DEC-AE25-7DDEC963584E}" dt="2023-03-14T08:44:04.145" v="830" actId="20577"/>
          <ac:spMkLst>
            <pc:docMk/>
            <pc:sldMk cId="2509838077" sldId="260"/>
            <ac:spMk id="2" creationId="{524E58FD-0421-5E12-E15D-53DC396BD7AC}"/>
          </ac:spMkLst>
        </pc:spChg>
        <pc:spChg chg="mod">
          <ac:chgData name="張 昀凱" userId="b29884f03782721e" providerId="Windows Live" clId="Web-{41866599-5B07-4DEC-AE25-7DDEC963584E}" dt="2023-03-14T08:24:17.333" v="619" actId="20577"/>
          <ac:spMkLst>
            <pc:docMk/>
            <pc:sldMk cId="2509838077" sldId="260"/>
            <ac:spMk id="3" creationId="{D4B18FEA-1CBA-0A28-617D-F70038C65AF4}"/>
          </ac:spMkLst>
        </pc:spChg>
        <pc:picChg chg="add mod">
          <ac:chgData name="張 昀凱" userId="b29884f03782721e" providerId="Windows Live" clId="Web-{41866599-5B07-4DEC-AE25-7DDEC963584E}" dt="2023-03-14T08:24:11.317" v="618" actId="1076"/>
          <ac:picMkLst>
            <pc:docMk/>
            <pc:sldMk cId="2509838077" sldId="260"/>
            <ac:picMk id="4" creationId="{695C9153-D23E-006D-D905-11DDCEFF9704}"/>
          </ac:picMkLst>
        </pc:picChg>
      </pc:sldChg>
      <pc:sldChg chg="addSp delSp modSp new">
        <pc:chgData name="張 昀凱" userId="b29884f03782721e" providerId="Windows Live" clId="Web-{41866599-5B07-4DEC-AE25-7DDEC963584E}" dt="2023-03-14T08:38:47.727" v="720" actId="20577"/>
        <pc:sldMkLst>
          <pc:docMk/>
          <pc:sldMk cId="1846559692" sldId="261"/>
        </pc:sldMkLst>
        <pc:spChg chg="mod">
          <ac:chgData name="張 昀凱" userId="b29884f03782721e" providerId="Windows Live" clId="Web-{41866599-5B07-4DEC-AE25-7DDEC963584E}" dt="2023-03-14T08:38:47.727" v="720" actId="20577"/>
          <ac:spMkLst>
            <pc:docMk/>
            <pc:sldMk cId="1846559692" sldId="261"/>
            <ac:spMk id="2" creationId="{FDEDBEFC-2E07-B5E4-3D09-F7DD5BA8A30F}"/>
          </ac:spMkLst>
        </pc:spChg>
        <pc:spChg chg="del">
          <ac:chgData name="張 昀凱" userId="b29884f03782721e" providerId="Windows Live" clId="Web-{41866599-5B07-4DEC-AE25-7DDEC963584E}" dt="2023-03-14T08:14:17.763" v="406"/>
          <ac:spMkLst>
            <pc:docMk/>
            <pc:sldMk cId="1846559692" sldId="261"/>
            <ac:spMk id="3" creationId="{EE04657D-B78C-671A-143E-58D26496F5BA}"/>
          </ac:spMkLst>
        </pc:spChg>
        <pc:spChg chg="add del mod">
          <ac:chgData name="張 昀凱" userId="b29884f03782721e" providerId="Windows Live" clId="Web-{41866599-5B07-4DEC-AE25-7DDEC963584E}" dt="2023-03-14T08:20:01.011" v="471"/>
          <ac:spMkLst>
            <pc:docMk/>
            <pc:sldMk cId="1846559692" sldId="261"/>
            <ac:spMk id="5" creationId="{2B9F590B-9BE3-28C2-86AD-69B2C30C5014}"/>
          </ac:spMkLst>
        </pc:spChg>
        <pc:spChg chg="add mod">
          <ac:chgData name="張 昀凱" userId="b29884f03782721e" providerId="Windows Live" clId="Web-{41866599-5B07-4DEC-AE25-7DDEC963584E}" dt="2023-03-14T08:24:28.130" v="621" actId="20577"/>
          <ac:spMkLst>
            <pc:docMk/>
            <pc:sldMk cId="1846559692" sldId="261"/>
            <ac:spMk id="6" creationId="{116C0E24-433F-465E-DA62-2BAA0CC3183E}"/>
          </ac:spMkLst>
        </pc:spChg>
        <pc:spChg chg="add mod">
          <ac:chgData name="張 昀凱" userId="b29884f03782721e" providerId="Windows Live" clId="Web-{41866599-5B07-4DEC-AE25-7DDEC963584E}" dt="2023-03-14T08:27:59.326" v="640" actId="20577"/>
          <ac:spMkLst>
            <pc:docMk/>
            <pc:sldMk cId="1846559692" sldId="261"/>
            <ac:spMk id="8" creationId="{40CBF44E-597E-257C-1017-95849403F13A}"/>
          </ac:spMkLst>
        </pc:spChg>
        <pc:picChg chg="add mod ord modCrop">
          <ac:chgData name="張 昀凱" userId="b29884f03782721e" providerId="Windows Live" clId="Web-{41866599-5B07-4DEC-AE25-7DDEC963584E}" dt="2023-03-14T08:20:45.044" v="482"/>
          <ac:picMkLst>
            <pc:docMk/>
            <pc:sldMk cId="1846559692" sldId="261"/>
            <ac:picMk id="4" creationId="{177EA4B2-0808-9E77-BE09-3F5E1576DCE3}"/>
          </ac:picMkLst>
        </pc:picChg>
        <pc:picChg chg="add mod">
          <ac:chgData name="張 昀凱" userId="b29884f03782721e" providerId="Windows Live" clId="Web-{41866599-5B07-4DEC-AE25-7DDEC963584E}" dt="2023-03-14T08:21:04.357" v="490" actId="14100"/>
          <ac:picMkLst>
            <pc:docMk/>
            <pc:sldMk cId="1846559692" sldId="261"/>
            <ac:picMk id="7" creationId="{5EA2D559-E7F3-B32D-FDF8-2059BDBBC003}"/>
          </ac:picMkLst>
        </pc:picChg>
        <pc:picChg chg="add mod">
          <ac:chgData name="張 昀凱" userId="b29884f03782721e" providerId="Windows Live" clId="Web-{41866599-5B07-4DEC-AE25-7DDEC963584E}" dt="2023-03-14T08:28:32.874" v="645" actId="14100"/>
          <ac:picMkLst>
            <pc:docMk/>
            <pc:sldMk cId="1846559692" sldId="261"/>
            <ac:picMk id="9" creationId="{9855965E-F524-3899-3E21-945CB2DFAE96}"/>
          </ac:picMkLst>
        </pc:picChg>
      </pc:sldChg>
      <pc:sldChg chg="addSp delSp modSp new mod setBg">
        <pc:chgData name="張 昀凱" userId="b29884f03782721e" providerId="Windows Live" clId="Web-{41866599-5B07-4DEC-AE25-7DDEC963584E}" dt="2023-03-14T08:43:26.737" v="821" actId="20577"/>
        <pc:sldMkLst>
          <pc:docMk/>
          <pc:sldMk cId="676536431" sldId="262"/>
        </pc:sldMkLst>
        <pc:spChg chg="mod">
          <ac:chgData name="張 昀凱" userId="b29884f03782721e" providerId="Windows Live" clId="Web-{41866599-5B07-4DEC-AE25-7DDEC963584E}" dt="2023-03-14T08:43:26.737" v="821" actId="20577"/>
          <ac:spMkLst>
            <pc:docMk/>
            <pc:sldMk cId="676536431" sldId="262"/>
            <ac:spMk id="2" creationId="{19FB6105-B6BB-83E3-9CC8-051C4BD4A750}"/>
          </ac:spMkLst>
        </pc:spChg>
        <pc:spChg chg="del">
          <ac:chgData name="張 昀凱" userId="b29884f03782721e" providerId="Windows Live" clId="Web-{41866599-5B07-4DEC-AE25-7DDEC963584E}" dt="2023-03-14T08:32:27.290" v="649"/>
          <ac:spMkLst>
            <pc:docMk/>
            <pc:sldMk cId="676536431" sldId="262"/>
            <ac:spMk id="3" creationId="{51AB05A9-73E9-AFDD-357F-A452EE509F7E}"/>
          </ac:spMkLst>
        </pc:spChg>
        <pc:spChg chg="add mod">
          <ac:chgData name="張 昀凱" userId="b29884f03782721e" providerId="Windows Live" clId="Web-{41866599-5B07-4DEC-AE25-7DDEC963584E}" dt="2023-03-14T08:35:07.280" v="695" actId="1076"/>
          <ac:spMkLst>
            <pc:docMk/>
            <pc:sldMk cId="676536431" sldId="262"/>
            <ac:spMk id="6" creationId="{88AD45C7-84F7-9D9F-291B-ED150B386E53}"/>
          </ac:spMkLst>
        </pc:spChg>
        <pc:spChg chg="add del">
          <ac:chgData name="張 昀凱" userId="b29884f03782721e" providerId="Windows Live" clId="Web-{41866599-5B07-4DEC-AE25-7DDEC963584E}" dt="2023-03-14T08:33:09.995" v="654"/>
          <ac:spMkLst>
            <pc:docMk/>
            <pc:sldMk cId="676536431" sldId="262"/>
            <ac:spMk id="9" creationId="{5DD9D059-DD4E-DF93-C52E-CD5C048E6B04}"/>
          </ac:spMkLst>
        </pc:spChg>
        <pc:spChg chg="add">
          <ac:chgData name="張 昀凱" userId="b29884f03782721e" providerId="Windows Live" clId="Web-{41866599-5B07-4DEC-AE25-7DDEC963584E}" dt="2023-03-14T08:33:15.385" v="657"/>
          <ac:spMkLst>
            <pc:docMk/>
            <pc:sldMk cId="676536431" sldId="262"/>
            <ac:spMk id="10" creationId="{AE192E3E-68A9-4F36-936C-1C8D0B9EF132}"/>
          </ac:spMkLst>
        </pc:spChg>
        <pc:spChg chg="add del">
          <ac:chgData name="張 昀凱" userId="b29884f03782721e" providerId="Windows Live" clId="Web-{41866599-5B07-4DEC-AE25-7DDEC963584E}" dt="2023-03-14T08:33:09.995" v="654"/>
          <ac:spMkLst>
            <pc:docMk/>
            <pc:sldMk cId="676536431" sldId="262"/>
            <ac:spMk id="12" creationId="{DA1766D0-745A-4921-A68E-56642A6508CF}"/>
          </ac:spMkLst>
        </pc:spChg>
        <pc:spChg chg="add del">
          <ac:chgData name="張 昀凱" userId="b29884f03782721e" providerId="Windows Live" clId="Web-{41866599-5B07-4DEC-AE25-7DDEC963584E}" dt="2023-03-14T08:33:09.995" v="654"/>
          <ac:spMkLst>
            <pc:docMk/>
            <pc:sldMk cId="676536431" sldId="262"/>
            <ac:spMk id="14" creationId="{583F1E3F-D7BF-4DB5-8016-70B9E385E338}"/>
          </ac:spMkLst>
        </pc:spChg>
        <pc:spChg chg="add del">
          <ac:chgData name="張 昀凱" userId="b29884f03782721e" providerId="Windows Live" clId="Web-{41866599-5B07-4DEC-AE25-7DDEC963584E}" dt="2023-03-14T08:33:09.995" v="654"/>
          <ac:spMkLst>
            <pc:docMk/>
            <pc:sldMk cId="676536431" sldId="262"/>
            <ac:spMk id="16" creationId="{DD0D3E7A-8DF6-4A78-A03C-86AD697468BE}"/>
          </ac:spMkLst>
        </pc:spChg>
        <pc:spChg chg="add del">
          <ac:chgData name="張 昀凱" userId="b29884f03782721e" providerId="Windows Live" clId="Web-{41866599-5B07-4DEC-AE25-7DDEC963584E}" dt="2023-03-14T08:33:15.370" v="656"/>
          <ac:spMkLst>
            <pc:docMk/>
            <pc:sldMk cId="676536431" sldId="262"/>
            <ac:spMk id="18" creationId="{6F51B586-0E83-43F5-9A44-5146348B3362}"/>
          </ac:spMkLst>
        </pc:spChg>
        <pc:spChg chg="add del">
          <ac:chgData name="張 昀凱" userId="b29884f03782721e" providerId="Windows Live" clId="Web-{41866599-5B07-4DEC-AE25-7DDEC963584E}" dt="2023-03-14T08:33:15.370" v="656"/>
          <ac:spMkLst>
            <pc:docMk/>
            <pc:sldMk cId="676536431" sldId="262"/>
            <ac:spMk id="19" creationId="{BF9B9355-90D3-1870-8B94-3C6DC0DF9382}"/>
          </ac:spMkLst>
        </pc:spChg>
        <pc:spChg chg="add del">
          <ac:chgData name="張 昀凱" userId="b29884f03782721e" providerId="Windows Live" clId="Web-{41866599-5B07-4DEC-AE25-7DDEC963584E}" dt="2023-03-14T08:33:15.370" v="656"/>
          <ac:spMkLst>
            <pc:docMk/>
            <pc:sldMk cId="676536431" sldId="262"/>
            <ac:spMk id="20" creationId="{9F7598AC-1D83-4590-8D80-572268CE4520}"/>
          </ac:spMkLst>
        </pc:spChg>
        <pc:spChg chg="add">
          <ac:chgData name="張 昀凱" userId="b29884f03782721e" providerId="Windows Live" clId="Web-{41866599-5B07-4DEC-AE25-7DDEC963584E}" dt="2023-03-14T08:33:15.385" v="657"/>
          <ac:spMkLst>
            <pc:docMk/>
            <pc:sldMk cId="676536431" sldId="262"/>
            <ac:spMk id="22" creationId="{050FD556-4C97-47C4-8C29-C04095E24974}"/>
          </ac:spMkLst>
        </pc:spChg>
        <pc:spChg chg="add">
          <ac:chgData name="張 昀凱" userId="b29884f03782721e" providerId="Windows Live" clId="Web-{41866599-5B07-4DEC-AE25-7DDEC963584E}" dt="2023-03-14T08:33:15.385" v="657"/>
          <ac:spMkLst>
            <pc:docMk/>
            <pc:sldMk cId="676536431" sldId="262"/>
            <ac:spMk id="23" creationId="{C77ED65D-8324-4C4F-88A2-309BE73898D8}"/>
          </ac:spMkLst>
        </pc:spChg>
        <pc:spChg chg="add">
          <ac:chgData name="張 昀凱" userId="b29884f03782721e" providerId="Windows Live" clId="Web-{41866599-5B07-4DEC-AE25-7DDEC963584E}" dt="2023-03-14T08:33:15.385" v="657"/>
          <ac:spMkLst>
            <pc:docMk/>
            <pc:sldMk cId="676536431" sldId="262"/>
            <ac:spMk id="24" creationId="{1D0450F3-2536-4082-A67D-8ADB8015519B}"/>
          </ac:spMkLst>
        </pc:spChg>
        <pc:picChg chg="add mod ord">
          <ac:chgData name="張 昀凱" userId="b29884f03782721e" providerId="Windows Live" clId="Web-{41866599-5B07-4DEC-AE25-7DDEC963584E}" dt="2023-03-14T08:35:09.952" v="696" actId="1076"/>
          <ac:picMkLst>
            <pc:docMk/>
            <pc:sldMk cId="676536431" sldId="262"/>
            <ac:picMk id="4" creationId="{EF57D8F4-B287-7F7F-43DD-A51792A7B32C}"/>
          </ac:picMkLst>
        </pc:picChg>
        <pc:picChg chg="add mod">
          <ac:chgData name="張 昀凱" userId="b29884f03782721e" providerId="Windows Live" clId="Web-{41866599-5B07-4DEC-AE25-7DDEC963584E}" dt="2023-03-14T08:35:13.374" v="697" actId="1076"/>
          <ac:picMkLst>
            <pc:docMk/>
            <pc:sldMk cId="676536431" sldId="262"/>
            <ac:picMk id="5" creationId="{27C21014-E65F-C52C-A4C9-D2EFCA9E1094}"/>
          </ac:picMkLst>
        </pc:picChg>
      </pc:sldChg>
      <pc:sldChg chg="addSp delSp modSp new">
        <pc:chgData name="張 昀凱" userId="b29884f03782721e" providerId="Windows Live" clId="Web-{41866599-5B07-4DEC-AE25-7DDEC963584E}" dt="2023-03-14T08:56:10.033" v="851" actId="1076"/>
        <pc:sldMkLst>
          <pc:docMk/>
          <pc:sldMk cId="239462960" sldId="263"/>
        </pc:sldMkLst>
        <pc:spChg chg="mod">
          <ac:chgData name="張 昀凱" userId="b29884f03782721e" providerId="Windows Live" clId="Web-{41866599-5B07-4DEC-AE25-7DDEC963584E}" dt="2023-03-14T08:55:39.110" v="844" actId="1076"/>
          <ac:spMkLst>
            <pc:docMk/>
            <pc:sldMk cId="239462960" sldId="263"/>
            <ac:spMk id="2" creationId="{3B8F212A-98C8-D646-3870-BB3B88A6E64A}"/>
          </ac:spMkLst>
        </pc:spChg>
        <pc:spChg chg="del">
          <ac:chgData name="張 昀凱" userId="b29884f03782721e" providerId="Windows Live" clId="Web-{41866599-5B07-4DEC-AE25-7DDEC963584E}" dt="2023-03-14T08:55:57.486" v="845"/>
          <ac:spMkLst>
            <pc:docMk/>
            <pc:sldMk cId="239462960" sldId="263"/>
            <ac:spMk id="3" creationId="{6EB08D45-9B79-C832-C59E-91D18C4AF8F0}"/>
          </ac:spMkLst>
        </pc:spChg>
        <pc:picChg chg="add mod ord">
          <ac:chgData name="張 昀凱" userId="b29884f03782721e" providerId="Windows Live" clId="Web-{41866599-5B07-4DEC-AE25-7DDEC963584E}" dt="2023-03-14T08:56:10.033" v="851" actId="1076"/>
          <ac:picMkLst>
            <pc:docMk/>
            <pc:sldMk cId="239462960" sldId="263"/>
            <ac:picMk id="4" creationId="{771D404D-4A07-207A-F9DE-76DFFD805531}"/>
          </ac:picMkLst>
        </pc:picChg>
      </pc:sldChg>
      <pc:sldChg chg="addSp delSp modSp new ord">
        <pc:chgData name="張 昀凱" userId="b29884f03782721e" providerId="Windows Live" clId="Web-{41866599-5B07-4DEC-AE25-7DDEC963584E}" dt="2023-03-14T08:42:29.829" v="799" actId="20577"/>
        <pc:sldMkLst>
          <pc:docMk/>
          <pc:sldMk cId="2231262536" sldId="264"/>
        </pc:sldMkLst>
        <pc:spChg chg="mod">
          <ac:chgData name="張 昀凱" userId="b29884f03782721e" providerId="Windows Live" clId="Web-{41866599-5B07-4DEC-AE25-7DDEC963584E}" dt="2023-03-14T08:42:29.829" v="799" actId="20577"/>
          <ac:spMkLst>
            <pc:docMk/>
            <pc:sldMk cId="2231262536" sldId="264"/>
            <ac:spMk id="2" creationId="{98E3AA4C-405E-9281-E801-B40F47C7CF5A}"/>
          </ac:spMkLst>
        </pc:spChg>
        <pc:spChg chg="del">
          <ac:chgData name="張 昀凱" userId="b29884f03782721e" providerId="Windows Live" clId="Web-{41866599-5B07-4DEC-AE25-7DDEC963584E}" dt="2023-03-14T08:36:51.566" v="701"/>
          <ac:spMkLst>
            <pc:docMk/>
            <pc:sldMk cId="2231262536" sldId="264"/>
            <ac:spMk id="3" creationId="{3FF43755-57EE-93C3-6E7E-703C88F1131F}"/>
          </ac:spMkLst>
        </pc:spChg>
        <pc:spChg chg="add mod">
          <ac:chgData name="張 昀凱" userId="b29884f03782721e" providerId="Windows Live" clId="Web-{41866599-5B07-4DEC-AE25-7DDEC963584E}" dt="2023-03-14T08:40:52.028" v="776" actId="20577"/>
          <ac:spMkLst>
            <pc:docMk/>
            <pc:sldMk cId="2231262536" sldId="264"/>
            <ac:spMk id="6" creationId="{4D7361C1-D75F-4CFB-F118-438707CB2D0D}"/>
          </ac:spMkLst>
        </pc:spChg>
        <pc:spChg chg="add mod">
          <ac:chgData name="張 昀凱" userId="b29884f03782721e" providerId="Windows Live" clId="Web-{41866599-5B07-4DEC-AE25-7DDEC963584E}" dt="2023-03-14T08:41:32.967" v="795" actId="1076"/>
          <ac:spMkLst>
            <pc:docMk/>
            <pc:sldMk cId="2231262536" sldId="264"/>
            <ac:spMk id="8" creationId="{16570BDF-BE0F-1B20-C04C-8A84DEC7B059}"/>
          </ac:spMkLst>
        </pc:spChg>
        <pc:picChg chg="add mod ord">
          <ac:chgData name="張 昀凱" userId="b29884f03782721e" providerId="Windows Live" clId="Web-{41866599-5B07-4DEC-AE25-7DDEC963584E}" dt="2023-03-14T08:39:24.306" v="734" actId="1076"/>
          <ac:picMkLst>
            <pc:docMk/>
            <pc:sldMk cId="2231262536" sldId="264"/>
            <ac:picMk id="4" creationId="{33FF5F37-EABE-7BF9-8B0C-6D969B1F60DA}"/>
          </ac:picMkLst>
        </pc:picChg>
        <pc:picChg chg="add mod">
          <ac:chgData name="張 昀凱" userId="b29884f03782721e" providerId="Windows Live" clId="Web-{41866599-5B07-4DEC-AE25-7DDEC963584E}" dt="2023-03-14T08:39:57.807" v="741" actId="1076"/>
          <ac:picMkLst>
            <pc:docMk/>
            <pc:sldMk cId="2231262536" sldId="264"/>
            <ac:picMk id="5" creationId="{FF44D206-AA12-A9E4-B4D1-6D5D84FDC62C}"/>
          </ac:picMkLst>
        </pc:picChg>
        <pc:picChg chg="add del mod">
          <ac:chgData name="張 昀凱" userId="b29884f03782721e" providerId="Windows Live" clId="Web-{41866599-5B07-4DEC-AE25-7DDEC963584E}" dt="2023-03-14T08:40:44.778" v="774"/>
          <ac:picMkLst>
            <pc:docMk/>
            <pc:sldMk cId="2231262536" sldId="264"/>
            <ac:picMk id="7" creationId="{520B8455-E733-F4CF-6787-C61682CF974A}"/>
          </ac:picMkLst>
        </pc:picChg>
      </pc:sldChg>
      <pc:sldChg chg="addSp delSp modSp new">
        <pc:chgData name="張 昀凱" userId="b29884f03782721e" providerId="Windows Live" clId="Web-{41866599-5B07-4DEC-AE25-7DDEC963584E}" dt="2023-03-14T09:05:48.180" v="951" actId="20577"/>
        <pc:sldMkLst>
          <pc:docMk/>
          <pc:sldMk cId="887743976" sldId="265"/>
        </pc:sldMkLst>
        <pc:spChg chg="mod">
          <ac:chgData name="張 昀凱" userId="b29884f03782721e" providerId="Windows Live" clId="Web-{41866599-5B07-4DEC-AE25-7DDEC963584E}" dt="2023-03-14T09:00:32.293" v="861" actId="1076"/>
          <ac:spMkLst>
            <pc:docMk/>
            <pc:sldMk cId="887743976" sldId="265"/>
            <ac:spMk id="2" creationId="{A0020A41-C1DE-BF44-6351-2564457DAD73}"/>
          </ac:spMkLst>
        </pc:spChg>
        <pc:spChg chg="del">
          <ac:chgData name="張 昀凱" userId="b29884f03782721e" providerId="Windows Live" clId="Web-{41866599-5B07-4DEC-AE25-7DDEC963584E}" dt="2023-03-14T09:00:21.621" v="855"/>
          <ac:spMkLst>
            <pc:docMk/>
            <pc:sldMk cId="887743976" sldId="265"/>
            <ac:spMk id="3" creationId="{A016BAB3-D4EF-6373-465B-D26C395E6622}"/>
          </ac:spMkLst>
        </pc:spChg>
        <pc:spChg chg="add mod">
          <ac:chgData name="張 昀凱" userId="b29884f03782721e" providerId="Windows Live" clId="Web-{41866599-5B07-4DEC-AE25-7DDEC963584E}" dt="2023-03-14T09:05:48.180" v="951" actId="20577"/>
          <ac:spMkLst>
            <pc:docMk/>
            <pc:sldMk cId="887743976" sldId="265"/>
            <ac:spMk id="5" creationId="{34FF2B24-138C-1438-961A-D42952F5B17B}"/>
          </ac:spMkLst>
        </pc:spChg>
        <pc:picChg chg="add mod">
          <ac:chgData name="張 昀凱" userId="b29884f03782721e" providerId="Windows Live" clId="Web-{41866599-5B07-4DEC-AE25-7DDEC963584E}" dt="2023-03-14T09:02:26.751" v="896" actId="1076"/>
          <ac:picMkLst>
            <pc:docMk/>
            <pc:sldMk cId="887743976" sldId="265"/>
            <ac:picMk id="4" creationId="{340BE026-3C0E-98FC-7C66-E9A50221A91B}"/>
          </ac:picMkLst>
        </pc:picChg>
      </pc:sldChg>
      <pc:sldChg chg="addSp delSp modSp new">
        <pc:chgData name="張 昀凱" userId="b29884f03782721e" providerId="Windows Live" clId="Web-{41866599-5B07-4DEC-AE25-7DDEC963584E}" dt="2023-03-14T09:11:08.099" v="1052" actId="20577"/>
        <pc:sldMkLst>
          <pc:docMk/>
          <pc:sldMk cId="843606571" sldId="266"/>
        </pc:sldMkLst>
        <pc:spChg chg="mod">
          <ac:chgData name="張 昀凱" userId="b29884f03782721e" providerId="Windows Live" clId="Web-{41866599-5B07-4DEC-AE25-7DDEC963584E}" dt="2023-03-14T09:03:45.613" v="909" actId="1076"/>
          <ac:spMkLst>
            <pc:docMk/>
            <pc:sldMk cId="843606571" sldId="266"/>
            <ac:spMk id="2" creationId="{9C99AB86-3571-3197-A72C-CDF847ED27C0}"/>
          </ac:spMkLst>
        </pc:spChg>
        <pc:spChg chg="del">
          <ac:chgData name="張 昀凱" userId="b29884f03782721e" providerId="Windows Live" clId="Web-{41866599-5B07-4DEC-AE25-7DDEC963584E}" dt="2023-03-14T09:03:34.331" v="905"/>
          <ac:spMkLst>
            <pc:docMk/>
            <pc:sldMk cId="843606571" sldId="266"/>
            <ac:spMk id="3" creationId="{BBB3A799-CF22-B6E5-0DCA-51CA92E28608}"/>
          </ac:spMkLst>
        </pc:spChg>
        <pc:spChg chg="add mod">
          <ac:chgData name="張 昀凱" userId="b29884f03782721e" providerId="Windows Live" clId="Web-{41866599-5B07-4DEC-AE25-7DDEC963584E}" dt="2023-03-14T09:07:06.824" v="975" actId="1076"/>
          <ac:spMkLst>
            <pc:docMk/>
            <pc:sldMk cId="843606571" sldId="266"/>
            <ac:spMk id="5" creationId="{2E9FFBC7-9C42-0DF5-50E9-7F1ABB638114}"/>
          </ac:spMkLst>
        </pc:spChg>
        <pc:spChg chg="add mod">
          <ac:chgData name="張 昀凱" userId="b29884f03782721e" providerId="Windows Live" clId="Web-{41866599-5B07-4DEC-AE25-7DDEC963584E}" dt="2023-03-14T09:11:08.099" v="1052" actId="20577"/>
          <ac:spMkLst>
            <pc:docMk/>
            <pc:sldMk cId="843606571" sldId="266"/>
            <ac:spMk id="7" creationId="{1246DE81-2319-5D13-E66C-3A1CDCFDB51E}"/>
          </ac:spMkLst>
        </pc:spChg>
        <pc:spChg chg="add mod">
          <ac:chgData name="張 昀凱" userId="b29884f03782721e" providerId="Windows Live" clId="Web-{41866599-5B07-4DEC-AE25-7DDEC963584E}" dt="2023-03-14T09:11:01.068" v="1051" actId="20577"/>
          <ac:spMkLst>
            <pc:docMk/>
            <pc:sldMk cId="843606571" sldId="266"/>
            <ac:spMk id="8" creationId="{E0637118-4A1C-42B7-9026-57F38C996B6A}"/>
          </ac:spMkLst>
        </pc:spChg>
        <pc:picChg chg="add mod ord">
          <ac:chgData name="張 昀凱" userId="b29884f03782721e" providerId="Windows Live" clId="Web-{41866599-5B07-4DEC-AE25-7DDEC963584E}" dt="2023-03-14T09:10:22.910" v="1027" actId="14100"/>
          <ac:picMkLst>
            <pc:docMk/>
            <pc:sldMk cId="843606571" sldId="266"/>
            <ac:picMk id="4" creationId="{FB2ACB3C-F96A-A867-64D0-97C84A216F76}"/>
          </ac:picMkLst>
        </pc:picChg>
        <pc:picChg chg="add mod">
          <ac:chgData name="張 昀凱" userId="b29884f03782721e" providerId="Windows Live" clId="Web-{41866599-5B07-4DEC-AE25-7DDEC963584E}" dt="2023-03-14T09:10:11.175" v="1025" actId="1076"/>
          <ac:picMkLst>
            <pc:docMk/>
            <pc:sldMk cId="843606571" sldId="266"/>
            <ac:picMk id="6" creationId="{639AA9CB-39F6-1E1C-05F8-C1A12C0BC102}"/>
          </ac:picMkLst>
        </pc:picChg>
      </pc:sldChg>
      <pc:sldChg chg="addSp delSp modSp new">
        <pc:chgData name="張 昀凱" userId="b29884f03782721e" providerId="Windows Live" clId="Web-{41866599-5B07-4DEC-AE25-7DDEC963584E}" dt="2023-03-14T09:12:19.071" v="1079" actId="1076"/>
        <pc:sldMkLst>
          <pc:docMk/>
          <pc:sldMk cId="515083569" sldId="267"/>
        </pc:sldMkLst>
        <pc:spChg chg="mod">
          <ac:chgData name="張 昀凱" userId="b29884f03782721e" providerId="Windows Live" clId="Web-{41866599-5B07-4DEC-AE25-7DDEC963584E}" dt="2023-03-14T09:12:16.555" v="1078" actId="1076"/>
          <ac:spMkLst>
            <pc:docMk/>
            <pc:sldMk cId="515083569" sldId="267"/>
            <ac:spMk id="2" creationId="{E1B33CCD-0E3D-36BA-0767-1D52C01D7656}"/>
          </ac:spMkLst>
        </pc:spChg>
        <pc:spChg chg="del">
          <ac:chgData name="張 昀凱" userId="b29884f03782721e" providerId="Windows Live" clId="Web-{41866599-5B07-4DEC-AE25-7DDEC963584E}" dt="2023-03-14T09:11:53.601" v="1071"/>
          <ac:spMkLst>
            <pc:docMk/>
            <pc:sldMk cId="515083569" sldId="267"/>
            <ac:spMk id="3" creationId="{845FC6C1-FED3-9D45-E28C-AB52521B35F8}"/>
          </ac:spMkLst>
        </pc:spChg>
        <pc:picChg chg="add mod ord">
          <ac:chgData name="張 昀凱" userId="b29884f03782721e" providerId="Windows Live" clId="Web-{41866599-5B07-4DEC-AE25-7DDEC963584E}" dt="2023-03-14T09:12:19.071" v="1079" actId="1076"/>
          <ac:picMkLst>
            <pc:docMk/>
            <pc:sldMk cId="515083569" sldId="267"/>
            <ac:picMk id="4" creationId="{357B802B-0B56-334E-28AE-010B4D0D8B42}"/>
          </ac:picMkLst>
        </pc:picChg>
      </pc:sldChg>
      <pc:sldChg chg="addSp delSp modSp new">
        <pc:chgData name="張 昀凱" userId="b29884f03782721e" providerId="Windows Live" clId="Web-{41866599-5B07-4DEC-AE25-7DDEC963584E}" dt="2023-03-14T09:15:52.563" v="1112" actId="1076"/>
        <pc:sldMkLst>
          <pc:docMk/>
          <pc:sldMk cId="3876707784" sldId="268"/>
        </pc:sldMkLst>
        <pc:spChg chg="del">
          <ac:chgData name="張 昀凱" userId="b29884f03782721e" providerId="Windows Live" clId="Web-{41866599-5B07-4DEC-AE25-7DDEC963584E}" dt="2023-03-14T09:13:33.152" v="1084"/>
          <ac:spMkLst>
            <pc:docMk/>
            <pc:sldMk cId="3876707784" sldId="268"/>
            <ac:spMk id="2" creationId="{03E9DAE4-97BB-918A-23AB-76350DBBFCC0}"/>
          </ac:spMkLst>
        </pc:spChg>
        <pc:spChg chg="del">
          <ac:chgData name="張 昀凱" userId="b29884f03782721e" providerId="Windows Live" clId="Web-{41866599-5B07-4DEC-AE25-7DDEC963584E}" dt="2023-03-14T09:13:26.823" v="1081"/>
          <ac:spMkLst>
            <pc:docMk/>
            <pc:sldMk cId="3876707784" sldId="268"/>
            <ac:spMk id="3" creationId="{18CD4FE4-D77C-7515-1064-A6AC7027A5A8}"/>
          </ac:spMkLst>
        </pc:spChg>
        <pc:spChg chg="add mod">
          <ac:chgData name="張 昀凱" userId="b29884f03782721e" providerId="Windows Live" clId="Web-{41866599-5B07-4DEC-AE25-7DDEC963584E}" dt="2023-03-14T09:15:51.313" v="1111" actId="1076"/>
          <ac:spMkLst>
            <pc:docMk/>
            <pc:sldMk cId="3876707784" sldId="268"/>
            <ac:spMk id="6" creationId="{7CB0A0CF-AB3E-917C-F31D-55A379E61CF2}"/>
          </ac:spMkLst>
        </pc:spChg>
        <pc:picChg chg="add mod ord">
          <ac:chgData name="張 昀凱" userId="b29884f03782721e" providerId="Windows Live" clId="Web-{41866599-5B07-4DEC-AE25-7DDEC963584E}" dt="2023-03-14T09:15:52.563" v="1112" actId="1076"/>
          <ac:picMkLst>
            <pc:docMk/>
            <pc:sldMk cId="3876707784" sldId="268"/>
            <ac:picMk id="4" creationId="{717024C0-C5FF-EBC9-436D-2E788572FE3B}"/>
          </ac:picMkLst>
        </pc:picChg>
      </pc:sldChg>
      <pc:sldChg chg="new del">
        <pc:chgData name="張 昀凱" userId="b29884f03782721e" providerId="Windows Live" clId="Web-{41866599-5B07-4DEC-AE25-7DDEC963584E}" dt="2023-03-14T09:14:48.248" v="1089"/>
        <pc:sldMkLst>
          <pc:docMk/>
          <pc:sldMk cId="1414616532" sldId="269"/>
        </pc:sldMkLst>
      </pc:sldChg>
    </pc:docChg>
  </pc:docChgLst>
  <pc:docChgLst>
    <pc:chgData name="張 昀凱" userId="b29884f03782721e" providerId="Windows Live" clId="Web-{5D92F9E8-90FD-4E63-913F-6B85FC187C5C}"/>
    <pc:docChg chg="modSld addMainMaster delMainMaster">
      <pc:chgData name="張 昀凱" userId="b29884f03782721e" providerId="Windows Live" clId="Web-{5D92F9E8-90FD-4E63-913F-6B85FC187C5C}" dt="2023-03-12T19:21:46.834" v="2"/>
      <pc:docMkLst>
        <pc:docMk/>
      </pc:docMkLst>
      <pc:sldChg chg="addSp delSp modSp mod setBg modClrScheme chgLayout">
        <pc:chgData name="張 昀凱" userId="b29884f03782721e" providerId="Windows Live" clId="Web-{5D92F9E8-90FD-4E63-913F-6B85FC187C5C}" dt="2023-03-12T19:21:46.834" v="2"/>
        <pc:sldMkLst>
          <pc:docMk/>
          <pc:sldMk cId="2592129946" sldId="256"/>
        </pc:sldMkLst>
        <pc:spChg chg="mod">
          <ac:chgData name="張 昀凱" userId="b29884f03782721e" providerId="Windows Live" clId="Web-{5D92F9E8-90FD-4E63-913F-6B85FC187C5C}" dt="2023-03-12T19:21:46.834" v="2"/>
          <ac:spMkLst>
            <pc:docMk/>
            <pc:sldMk cId="2592129946" sldId="256"/>
            <ac:spMk id="2" creationId="{00000000-0000-0000-0000-000000000000}"/>
          </ac:spMkLst>
        </pc:spChg>
        <pc:spChg chg="mod">
          <ac:chgData name="張 昀凱" userId="b29884f03782721e" providerId="Windows Live" clId="Web-{5D92F9E8-90FD-4E63-913F-6B85FC187C5C}" dt="2023-03-12T19:21:46.834" v="2"/>
          <ac:spMkLst>
            <pc:docMk/>
            <pc:sldMk cId="2592129946" sldId="256"/>
            <ac:spMk id="3" creationId="{00000000-0000-0000-0000-000000000000}"/>
          </ac:spMkLst>
        </pc:spChg>
        <pc:spChg chg="add del">
          <ac:chgData name="張 昀凱" userId="b29884f03782721e" providerId="Windows Live" clId="Web-{5D92F9E8-90FD-4E63-913F-6B85FC187C5C}" dt="2023-03-12T19:21:46.756" v="1"/>
          <ac:spMkLst>
            <pc:docMk/>
            <pc:sldMk cId="2592129946" sldId="256"/>
            <ac:spMk id="9" creationId="{9B37791B-B040-4694-BFDC-8DD132D86E8E}"/>
          </ac:spMkLst>
        </pc:spChg>
        <pc:spChg chg="add">
          <ac:chgData name="張 昀凱" userId="b29884f03782721e" providerId="Windows Live" clId="Web-{5D92F9E8-90FD-4E63-913F-6B85FC187C5C}" dt="2023-03-12T19:21:46.834" v="2"/>
          <ac:spMkLst>
            <pc:docMk/>
            <pc:sldMk cId="2592129946" sldId="256"/>
            <ac:spMk id="13" creationId="{EE03AE3B-3A9F-4A74-A626-EA434E9E0104}"/>
          </ac:spMkLst>
        </pc:spChg>
        <pc:spChg chg="add">
          <ac:chgData name="張 昀凱" userId="b29884f03782721e" providerId="Windows Live" clId="Web-{5D92F9E8-90FD-4E63-913F-6B85FC187C5C}" dt="2023-03-12T19:21:46.834" v="2"/>
          <ac:spMkLst>
            <pc:docMk/>
            <pc:sldMk cId="2592129946" sldId="256"/>
            <ac:spMk id="15" creationId="{C4616447-380A-4DF1-834B-15E0529F4BBE}"/>
          </ac:spMkLst>
        </pc:spChg>
        <pc:spChg chg="add">
          <ac:chgData name="張 昀凱" userId="b29884f03782721e" providerId="Windows Live" clId="Web-{5D92F9E8-90FD-4E63-913F-6B85FC187C5C}" dt="2023-03-12T19:21:46.834" v="2"/>
          <ac:spMkLst>
            <pc:docMk/>
            <pc:sldMk cId="2592129946" sldId="256"/>
            <ac:spMk id="16" creationId="{563148A4-EAE8-49C7-89F1-8E48B3A26D81}"/>
          </ac:spMkLst>
        </pc:spChg>
        <pc:spChg chg="add">
          <ac:chgData name="張 昀凱" userId="b29884f03782721e" providerId="Windows Live" clId="Web-{5D92F9E8-90FD-4E63-913F-6B85FC187C5C}" dt="2023-03-12T19:21:46.834" v="2"/>
          <ac:spMkLst>
            <pc:docMk/>
            <pc:sldMk cId="2592129946" sldId="256"/>
            <ac:spMk id="17" creationId="{F96FDE2F-8352-4200-8537-0E8FC365F4BF}"/>
          </ac:spMkLst>
        </pc:spChg>
        <pc:grpChg chg="add del">
          <ac:chgData name="張 昀凱" userId="b29884f03782721e" providerId="Windows Live" clId="Web-{5D92F9E8-90FD-4E63-913F-6B85FC187C5C}" dt="2023-03-12T19:21:46.756" v="1"/>
          <ac:grpSpMkLst>
            <pc:docMk/>
            <pc:sldMk cId="2592129946" sldId="256"/>
            <ac:grpSpMk id="11" creationId="{4252769E-B9F0-4068-A645-5BBEF16E9C28}"/>
          </ac:grpSpMkLst>
        </pc:grpChg>
        <pc:picChg chg="add del">
          <ac:chgData name="張 昀凱" userId="b29884f03782721e" providerId="Windows Live" clId="Web-{5D92F9E8-90FD-4E63-913F-6B85FC187C5C}" dt="2023-03-12T19:21:46.756" v="1"/>
          <ac:picMkLst>
            <pc:docMk/>
            <pc:sldMk cId="2592129946" sldId="256"/>
            <ac:picMk id="4" creationId="{2EF3CA96-D8BB-7F21-DCE7-2E4E47A0181E}"/>
          </ac:picMkLst>
        </pc:picChg>
        <pc:picChg chg="add">
          <ac:chgData name="張 昀凱" userId="b29884f03782721e" providerId="Windows Live" clId="Web-{5D92F9E8-90FD-4E63-913F-6B85FC187C5C}" dt="2023-03-12T19:21:46.834" v="2"/>
          <ac:picMkLst>
            <pc:docMk/>
            <pc:sldMk cId="2592129946" sldId="256"/>
            <ac:picMk id="18" creationId="{F395C39E-E972-98F7-BCA7-C370D38EBC87}"/>
          </ac:picMkLst>
        </pc:picChg>
      </pc:sldChg>
      <pc:sldMasterChg chg="add del addSldLayout delSldLayout">
        <pc:chgData name="張 昀凱" userId="b29884f03782721e" providerId="Windows Live" clId="Web-{5D92F9E8-90FD-4E63-913F-6B85FC187C5C}" dt="2023-03-12T19:21:46.834" v="2"/>
        <pc:sldMasterMkLst>
          <pc:docMk/>
          <pc:sldMasterMk cId="3221134675" sldId="2147483648"/>
        </pc:sldMasterMkLst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1334484747" sldId="2147483649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2392236802" sldId="2147483650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2154042259" sldId="2147483651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597651056" sldId="2147483652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1644048710" sldId="2147483653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1864656770" sldId="2147483654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3410961386" sldId="2147483655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361526853" sldId="2147483656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3012263201" sldId="2147483657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118045649" sldId="2147483658"/>
          </pc:sldLayoutMkLst>
        </pc:sldLayoutChg>
        <pc:sldLayoutChg chg="add del">
          <pc:chgData name="張 昀凱" userId="b29884f03782721e" providerId="Windows Live" clId="Web-{5D92F9E8-90FD-4E63-913F-6B85FC187C5C}" dt="2023-03-12T19:21:46.834" v="2"/>
          <pc:sldLayoutMkLst>
            <pc:docMk/>
            <pc:sldMasterMk cId="3221134675" sldId="2147483648"/>
            <pc:sldLayoutMk cId="4095651481" sldId="2147483659"/>
          </pc:sldLayoutMkLst>
        </pc:sldLayoutChg>
      </pc:sldMasterChg>
      <pc:sldMasterChg chg="add del addSldLayout delSldLayout">
        <pc:chgData name="張 昀凱" userId="b29884f03782721e" providerId="Windows Live" clId="Web-{5D92F9E8-90FD-4E63-913F-6B85FC187C5C}" dt="2023-03-12T19:21:46.756" v="1"/>
        <pc:sldMasterMkLst>
          <pc:docMk/>
          <pc:sldMasterMk cId="3028126111" sldId="2147483712"/>
        </pc:sldMasterMkLst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3810548460" sldId="2147483701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639997809" sldId="2147483702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625432637" sldId="2147483703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1211530324" sldId="2147483704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1626252289" sldId="2147483705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3172732258" sldId="2147483706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3380612363" sldId="2147483707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325174266" sldId="2147483708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1429298451" sldId="2147483709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2467541634" sldId="2147483710"/>
          </pc:sldLayoutMkLst>
        </pc:sldLayoutChg>
        <pc:sldLayoutChg chg="add del">
          <pc:chgData name="張 昀凱" userId="b29884f03782721e" providerId="Windows Live" clId="Web-{5D92F9E8-90FD-4E63-913F-6B85FC187C5C}" dt="2023-03-12T19:21:46.756" v="1"/>
          <pc:sldLayoutMkLst>
            <pc:docMk/>
            <pc:sldMasterMk cId="3028126111" sldId="2147483712"/>
            <pc:sldLayoutMk cId="3110300840" sldId="2147483711"/>
          </pc:sldLayoutMkLst>
        </pc:sldLayoutChg>
      </pc:sldMasterChg>
      <pc:sldMasterChg chg="add addSldLayout">
        <pc:chgData name="張 昀凱" userId="b29884f03782721e" providerId="Windows Live" clId="Web-{5D92F9E8-90FD-4E63-913F-6B85FC187C5C}" dt="2023-03-12T19:21:46.834" v="2"/>
        <pc:sldMasterMkLst>
          <pc:docMk/>
          <pc:sldMasterMk cId="2032775978" sldId="2147483738"/>
        </pc:sldMasterMkLst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1614083777" sldId="2147483727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3850121291" sldId="2147483728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1602662065" sldId="2147483729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2261890314" sldId="2147483730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3712006237" sldId="2147483731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3499958090" sldId="2147483732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365552872" sldId="2147483733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1712907764" sldId="2147483734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3709532115" sldId="2147483735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1880589490" sldId="2147483736"/>
          </pc:sldLayoutMkLst>
        </pc:sldLayoutChg>
        <pc:sldLayoutChg chg="add">
          <pc:chgData name="張 昀凱" userId="b29884f03782721e" providerId="Windows Live" clId="Web-{5D92F9E8-90FD-4E63-913F-6B85FC187C5C}" dt="2023-03-12T19:21:46.834" v="2"/>
          <pc:sldLayoutMkLst>
            <pc:docMk/>
            <pc:sldMasterMk cId="2032775978" sldId="2147483738"/>
            <pc:sldLayoutMk cId="2120785773" sldId="214748373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2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9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5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07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3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8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8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0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6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3/14/2023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7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563148A4-EAE8-49C7-89F1-8E48B3A26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43828" y="4111201"/>
            <a:ext cx="8654267" cy="1124073"/>
          </a:xfrm>
        </p:spPr>
        <p:txBody>
          <a:bodyPr anchor="b">
            <a:normAutofit/>
          </a:bodyPr>
          <a:lstStyle/>
          <a:p>
            <a:r>
              <a:rPr lang="zh-TW" altLang="en-US"/>
              <a:t>專題介紹及Flask實作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42038" y="5371605"/>
            <a:ext cx="8656058" cy="672412"/>
          </a:xfrm>
        </p:spPr>
        <p:txBody>
          <a:bodyPr anchor="t">
            <a:normAutofit/>
          </a:bodyPr>
          <a:lstStyle/>
          <a:p>
            <a:r>
              <a:rPr lang="zh-TW" altLang="en-US" b="1"/>
              <a:t>報告人:張昀凱</a:t>
            </a:r>
          </a:p>
          <a:p>
            <a:endParaRPr lang="zh-TW" altLang="en-US" dirty="0"/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F96FDE2F-8352-4200-8537-0E8FC365F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495110" cy="3414822"/>
          </a:xfrm>
          <a:custGeom>
            <a:avLst/>
            <a:gdLst>
              <a:gd name="connsiteX0" fmla="*/ 3495110 w 3495110"/>
              <a:gd name="connsiteY0" fmla="*/ 3414822 h 3414822"/>
              <a:gd name="connsiteX1" fmla="*/ 26047 w 3495110"/>
              <a:gd name="connsiteY1" fmla="*/ 3414822 h 3414822"/>
              <a:gd name="connsiteX2" fmla="*/ 192248 w 3495110"/>
              <a:gd name="connsiteY2" fmla="*/ 3410701 h 3414822"/>
              <a:gd name="connsiteX3" fmla="*/ 3495109 w 3495110"/>
              <a:gd name="connsiteY3" fmla="*/ 320 h 3414822"/>
              <a:gd name="connsiteX4" fmla="*/ 13063 w 3495110"/>
              <a:gd name="connsiteY4" fmla="*/ 320 h 3414822"/>
              <a:gd name="connsiteX5" fmla="*/ 13063 w 3495110"/>
              <a:gd name="connsiteY5" fmla="*/ 3414822 h 3414822"/>
              <a:gd name="connsiteX6" fmla="*/ 13062 w 3495110"/>
              <a:gd name="connsiteY6" fmla="*/ 3414822 h 3414822"/>
              <a:gd name="connsiteX7" fmla="*/ 13062 w 3495110"/>
              <a:gd name="connsiteY7" fmla="*/ 322 h 3414822"/>
              <a:gd name="connsiteX8" fmla="*/ 0 w 3495110"/>
              <a:gd name="connsiteY8" fmla="*/ 322 h 3414822"/>
              <a:gd name="connsiteX9" fmla="*/ 0 w 3495110"/>
              <a:gd name="connsiteY9" fmla="*/ 0 h 3414822"/>
              <a:gd name="connsiteX10" fmla="*/ 3495110 w 3495110"/>
              <a:gd name="connsiteY10" fmla="*/ 0 h 341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95110" h="3414822">
                <a:moveTo>
                  <a:pt x="3495110" y="3414822"/>
                </a:moveTo>
                <a:lnTo>
                  <a:pt x="26047" y="3414822"/>
                </a:lnTo>
                <a:lnTo>
                  <a:pt x="192248" y="3410701"/>
                </a:lnTo>
                <a:cubicBezTo>
                  <a:pt x="2032056" y="3319241"/>
                  <a:pt x="3495109" y="1827339"/>
                  <a:pt x="3495109" y="320"/>
                </a:cubicBezTo>
                <a:lnTo>
                  <a:pt x="13063" y="320"/>
                </a:lnTo>
                <a:lnTo>
                  <a:pt x="13063" y="3414822"/>
                </a:lnTo>
                <a:lnTo>
                  <a:pt x="13062" y="3414822"/>
                </a:lnTo>
                <a:lnTo>
                  <a:pt x="13062" y="322"/>
                </a:lnTo>
                <a:lnTo>
                  <a:pt x="0" y="322"/>
                </a:lnTo>
                <a:lnTo>
                  <a:pt x="0" y="0"/>
                </a:lnTo>
                <a:lnTo>
                  <a:pt x="34951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3AE3B-3A9F-4A74-A626-EA434E9E0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96893" y="0"/>
            <a:ext cx="3498943" cy="3414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木桌上有植物、白色鍵盤、咖啡杯、筆記本和筆的俯視圖">
            <a:extLst>
              <a:ext uri="{FF2B5EF4-FFF2-40B4-BE49-F238E27FC236}">
                <a16:creationId xmlns:a16="http://schemas.microsoft.com/office/drawing/2014/main" id="{F395C39E-E972-98F7-BCA7-C370D38E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21" r="2" b="29293"/>
          <a:stretch/>
        </p:blipFill>
        <p:spPr>
          <a:xfrm>
            <a:off x="-1" y="10"/>
            <a:ext cx="8707925" cy="3414814"/>
          </a:xfrm>
          <a:custGeom>
            <a:avLst/>
            <a:gdLst/>
            <a:ahLst/>
            <a:cxnLst/>
            <a:rect l="l" t="t" r="r" b="b"/>
            <a:pathLst>
              <a:path w="8724646" h="3414824">
                <a:moveTo>
                  <a:pt x="3488733" y="0"/>
                </a:moveTo>
                <a:lnTo>
                  <a:pt x="8724646" y="0"/>
                </a:lnTo>
                <a:lnTo>
                  <a:pt x="8724646" y="3414822"/>
                </a:lnTo>
                <a:lnTo>
                  <a:pt x="3488733" y="3414822"/>
                </a:lnTo>
                <a:close/>
                <a:moveTo>
                  <a:pt x="3488732" y="0"/>
                </a:moveTo>
                <a:lnTo>
                  <a:pt x="3488732" y="3414824"/>
                </a:lnTo>
                <a:lnTo>
                  <a:pt x="0" y="3414824"/>
                </a:lnTo>
                <a:cubicBezTo>
                  <a:pt x="0" y="1528869"/>
                  <a:pt x="1561959" y="0"/>
                  <a:pt x="3488732" y="0"/>
                </a:cubicBezTo>
                <a:close/>
              </a:path>
            </a:pathLst>
          </a:custGeom>
        </p:spPr>
      </p:pic>
      <p:sp>
        <p:nvSpPr>
          <p:cNvPr id="15" name="Rectangle 34">
            <a:extLst>
              <a:ext uri="{FF2B5EF4-FFF2-40B4-BE49-F238E27FC236}">
                <a16:creationId xmlns:a16="http://schemas.microsoft.com/office/drawing/2014/main" id="{C4616447-380A-4DF1-834B-15E0529F4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0"/>
            <a:ext cx="3495111" cy="3415146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20A41-C1DE-BF44-6351-2564457D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686" y="440287"/>
            <a:ext cx="9950103" cy="778994"/>
          </a:xfrm>
        </p:spPr>
        <p:txBody>
          <a:bodyPr/>
          <a:lstStyle/>
          <a:p>
            <a:r>
              <a:rPr lang="zh-TW" altLang="en-US"/>
              <a:t>程式碼講解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40BE026-3C0E-98FC-7C66-E9A50221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96" y="1265510"/>
            <a:ext cx="10247969" cy="26729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4FF2B24-138C-1438-961A-D42952F5B17B}"/>
              </a:ext>
            </a:extLst>
          </p:cNvPr>
          <p:cNvSpPr txBox="1"/>
          <p:nvPr/>
        </p:nvSpPr>
        <p:spPr>
          <a:xfrm>
            <a:off x="896470" y="4235824"/>
            <a:ext cx="1126190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zh-TW" sz="2400" b="1">
                <a:latin typeface="Microsoft JhengHei"/>
                <a:ea typeface="Microsoft JhengHei"/>
                <a:cs typeface="+mn-lt"/>
              </a:rPr>
              <a:t>宣告</a:t>
            </a:r>
            <a:r>
              <a:rPr lang="zh-TW" altLang="en-US" sz="2400" b="1">
                <a:latin typeface="Microsoft JhengHei"/>
                <a:ea typeface="Microsoft JhengHei"/>
                <a:cs typeface="+mn-lt"/>
              </a:rPr>
              <a:t>、匯入(</a:t>
            </a:r>
            <a:r>
              <a:rPr lang="zh-TW" altLang="en-US" sz="2400" b="1">
                <a:solidFill>
                  <a:srgbClr val="FF0000"/>
                </a:solidFill>
                <a:latin typeface="Microsoft JhengHei"/>
                <a:ea typeface="Microsoft JhengHei"/>
                <a:cs typeface="+mn-lt"/>
              </a:rPr>
              <a:t>flask為套件，要匯入名為Flask的物件</a:t>
            </a:r>
            <a:r>
              <a:rPr lang="zh-TW" altLang="en-US" sz="2400" b="1">
                <a:latin typeface="Microsoft JhengHei"/>
                <a:ea typeface="Microsoft JhengHei"/>
                <a:cs typeface="+mn-lt"/>
              </a:rPr>
              <a:t>)</a:t>
            </a:r>
            <a:endParaRPr lang="zh-TW" sz="2400" b="1">
              <a:latin typeface="Microsoft JhengHei"/>
              <a:ea typeface="Microsoft JhengHei"/>
            </a:endParaRPr>
          </a:p>
          <a:p>
            <a:pPr marL="457200" indent="-457200">
              <a:buAutoNum type="arabicPeriod"/>
            </a:pPr>
            <a:r>
              <a:rPr lang="zh-TW" sz="2400" b="1">
                <a:latin typeface="Microsoft JhengHei"/>
                <a:ea typeface="Microsoft JhengHei"/>
                <a:cs typeface="+mn-lt"/>
              </a:rPr>
              <a:t>初始化Flask物件，並貼上app這個標籤</a:t>
            </a:r>
            <a:endParaRPr lang="zh-TW" sz="2400" b="1">
              <a:latin typeface="Microsoft JhengHei"/>
              <a:ea typeface="Microsoft JhengHei"/>
            </a:endParaRPr>
          </a:p>
          <a:p>
            <a:pPr marL="457200" indent="-457200">
              <a:buAutoNum type="arabicPeriod"/>
            </a:pPr>
            <a:r>
              <a:rPr lang="zh-TW" sz="2400" b="1">
                <a:latin typeface="Microsoft JhengHei"/>
                <a:ea typeface="Microsoft JhengHei"/>
                <a:cs typeface="+mn-lt"/>
              </a:rPr>
              <a:t>創造出主網域下的"/"這個網址，並定義了請求(request)該網址時可用的手段</a:t>
            </a:r>
            <a:endParaRPr lang="zh-TW" sz="2400" b="1">
              <a:latin typeface="Microsoft JhengHei"/>
              <a:ea typeface="Microsoft JhengHei"/>
            </a:endParaRPr>
          </a:p>
          <a:p>
            <a:pPr marL="457200" indent="-457200">
              <a:buAutoNum type="arabicPeriod"/>
            </a:pPr>
            <a:r>
              <a:rPr lang="zh-TW" sz="2400" b="1">
                <a:latin typeface="Microsoft JhengHei"/>
                <a:ea typeface="Microsoft JhengHei"/>
                <a:cs typeface="+mn-lt"/>
              </a:rPr>
              <a:t>定義一個函數，只要使用者請求相應的網址，就執行該函數</a:t>
            </a:r>
            <a:endParaRPr lang="zh-TW" sz="2400" b="1">
              <a:latin typeface="Microsoft JhengHei"/>
              <a:ea typeface="Microsoft JhengHei"/>
            </a:endParaRPr>
          </a:p>
          <a:p>
            <a:pPr marL="457200" indent="-457200">
              <a:buAutoNum type="arabicPeriod"/>
            </a:pPr>
            <a:r>
              <a:rPr lang="zh-TW" sz="2400" b="1">
                <a:latin typeface="Microsoft JhengHei"/>
                <a:ea typeface="Microsoft JhengHei"/>
                <a:cs typeface="+mn-lt"/>
              </a:rPr>
              <a:t>根據函數運算之後回傳給使用者的資料，也就是網頁的資料</a:t>
            </a:r>
            <a:endParaRPr lang="zh-TW" sz="2400" b="1">
              <a:latin typeface="Microsoft JhengHei"/>
              <a:ea typeface="Microsoft JhengHei"/>
            </a:endParaRPr>
          </a:p>
          <a:p>
            <a:pPr marL="457200" indent="-457200">
              <a:buAutoNum type="arabicPeriod"/>
            </a:pPr>
            <a:r>
              <a:rPr lang="zh-TW" sz="2400" b="1">
                <a:latin typeface="Microsoft JhengHei"/>
                <a:ea typeface="Microsoft JhengHei"/>
                <a:cs typeface="+mn-lt"/>
              </a:rPr>
              <a:t>跑跑</a:t>
            </a:r>
            <a:endParaRPr lang="zh-TW" sz="2400" b="1">
              <a:latin typeface="Microsoft JhengHei"/>
              <a:ea typeface="Microsoft JhengHei"/>
            </a:endParaRP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74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99AB86-3571-3197-A72C-CDF847ED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29081"/>
            <a:ext cx="9950103" cy="778994"/>
          </a:xfrm>
        </p:spPr>
        <p:txBody>
          <a:bodyPr/>
          <a:lstStyle/>
          <a:p>
            <a:r>
              <a:rPr lang="zh-TW" altLang="en-US"/>
              <a:t>Flask執行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B2ACB3C-F96A-A867-64D0-97C84A216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843" y="1901154"/>
            <a:ext cx="6364380" cy="1450602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E9FFBC7-9C42-0DF5-50E9-7F1ABB638114}"/>
              </a:ext>
            </a:extLst>
          </p:cNvPr>
          <p:cNvSpPr txBox="1"/>
          <p:nvPr/>
        </p:nvSpPr>
        <p:spPr>
          <a:xfrm>
            <a:off x="1075764" y="1333499"/>
            <a:ext cx="6140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b="1">
                <a:latin typeface="Microsoft JhengHei"/>
                <a:ea typeface="Microsoft JhengHei"/>
              </a:rPr>
              <a:t>開啟終端，執行Python檔</a:t>
            </a:r>
          </a:p>
        </p:txBody>
      </p:sp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639AA9CB-39F6-1E1C-05F8-C1A12C0B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15" y="4299180"/>
            <a:ext cx="4575361" cy="1225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46DE81-2319-5D13-E66C-3A1CDCFDB51E}"/>
              </a:ext>
            </a:extLst>
          </p:cNvPr>
          <p:cNvSpPr txBox="1"/>
          <p:nvPr/>
        </p:nvSpPr>
        <p:spPr>
          <a:xfrm>
            <a:off x="5961529" y="4818529"/>
            <a:ext cx="40005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000" b="1">
                <a:latin typeface="Microsoft JhengHei"/>
                <a:ea typeface="Microsoft JhengHei"/>
              </a:rPr>
              <a:t>按住"CTRL"鍵，對著網址按左鍵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637118-4A1C-42B7-9026-57F38C996B6A}"/>
              </a:ext>
            </a:extLst>
          </p:cNvPr>
          <p:cNvSpPr txBox="1"/>
          <p:nvPr/>
        </p:nvSpPr>
        <p:spPr>
          <a:xfrm>
            <a:off x="7888941" y="2308412"/>
            <a:ext cx="43590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b="1">
                <a:latin typeface="Microsoft JhengHei"/>
                <a:ea typeface="Microsoft JhengHei"/>
              </a:rPr>
              <a:t>python "檔案名稱".py</a:t>
            </a:r>
          </a:p>
        </p:txBody>
      </p:sp>
    </p:spTree>
    <p:extLst>
      <p:ext uri="{BB962C8B-B14F-4D97-AF65-F5344CB8AC3E}">
        <p14:creationId xmlns:p14="http://schemas.microsoft.com/office/powerpoint/2010/main" val="84360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33CCD-0E3D-36BA-0767-1D52C01D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56" y="563552"/>
            <a:ext cx="9950103" cy="1507376"/>
          </a:xfrm>
        </p:spPr>
        <p:txBody>
          <a:bodyPr/>
          <a:lstStyle/>
          <a:p>
            <a:r>
              <a:rPr lang="zh-TW" altLang="en-US"/>
              <a:t>輸出結果: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57B802B-0B56-334E-28AE-010B4D0D8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188" y="1929861"/>
            <a:ext cx="8243977" cy="3985763"/>
          </a:xfrm>
        </p:spPr>
      </p:pic>
    </p:spTree>
    <p:extLst>
      <p:ext uri="{BB962C8B-B14F-4D97-AF65-F5344CB8AC3E}">
        <p14:creationId xmlns:p14="http://schemas.microsoft.com/office/powerpoint/2010/main" val="51508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>
            <a:extLst>
              <a:ext uri="{FF2B5EF4-FFF2-40B4-BE49-F238E27FC236}">
                <a16:creationId xmlns:a16="http://schemas.microsoft.com/office/drawing/2014/main" id="{717024C0-C5FF-EBC9-436D-2E788572F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01" y="1570595"/>
            <a:ext cx="5952849" cy="484955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CB0A0CF-AB3E-917C-F31D-55A379E6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039" y="384258"/>
            <a:ext cx="2251662" cy="1507376"/>
          </a:xfrm>
        </p:spPr>
        <p:txBody>
          <a:bodyPr/>
          <a:lstStyle/>
          <a:p>
            <a:r>
              <a:rPr lang="zh-TW" altLang="en-US"/>
              <a:t>結束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70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09AA451B-272F-487D-85B5-CD53F16B3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5E24B1-9DAE-9A8C-ABA1-11D024CC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09" y="406670"/>
            <a:ext cx="4704126" cy="812611"/>
          </a:xfrm>
        </p:spPr>
        <p:txBody>
          <a:bodyPr>
            <a:noAutofit/>
          </a:bodyPr>
          <a:lstStyle/>
          <a:p>
            <a:r>
              <a:rPr lang="zh-TW" altLang="en-US" sz="3600"/>
              <a:t>使用Flask創建網頁: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8A057F99-81D8-E072-D927-C7CEE34B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57" y="1549709"/>
            <a:ext cx="3785243" cy="3035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3200">
                <a:latin typeface="Microsoft JhengHei"/>
                <a:ea typeface="Microsoft JhengHei"/>
              </a:rPr>
              <a:t>首頁</a:t>
            </a:r>
            <a:r>
              <a:rPr lang="zh-TW" altLang="en-US" sz="1600">
                <a:latin typeface="Microsoft JhengHei"/>
                <a:ea typeface="Microsoft JhengHei"/>
              </a:rPr>
              <a:t>(連接各個系統)</a:t>
            </a:r>
            <a:endParaRPr lang="en-US" altLang="zh-TW" sz="1600">
              <a:latin typeface="Microsoft JhengHei"/>
              <a:ea typeface="Microsoft JhengHei"/>
            </a:endParaRPr>
          </a:p>
          <a:p>
            <a:r>
              <a:rPr lang="zh-TW" altLang="en-US" sz="3200">
                <a:latin typeface="Microsoft JhengHei"/>
                <a:ea typeface="Microsoft JhengHei"/>
              </a:rPr>
              <a:t>貼文系統 </a:t>
            </a:r>
            <a:r>
              <a:rPr lang="zh-TW" altLang="en-US" sz="1600">
                <a:latin typeface="Microsoft JhengHei"/>
                <a:ea typeface="Microsoft JhengHei"/>
              </a:rPr>
              <a:t>(登入登出)</a:t>
            </a:r>
          </a:p>
          <a:p>
            <a:r>
              <a:rPr lang="zh-TW" altLang="en-US" sz="3200">
                <a:latin typeface="Microsoft JhengHei"/>
                <a:ea typeface="Microsoft JhengHei"/>
              </a:rPr>
              <a:t>圖片上傳檢測系統</a:t>
            </a:r>
            <a:endParaRPr lang="en-US" sz="3200">
              <a:latin typeface="Microsoft JhengHei"/>
              <a:ea typeface="Microsoft JhengHei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D4A60A4-7848-4F49-9046-B20387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222127" y="3457346"/>
            <a:ext cx="3488283" cy="3405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CA6F778-361A-4B2D-A601-6D4D17744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20667" y="0"/>
            <a:ext cx="3492435" cy="3463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E683FE-852C-451A-9E2A-716AA5C5B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4462" y="192629"/>
            <a:ext cx="3070455" cy="30704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6" descr="一張含有 文字, 狗, 哺乳動物 的圖片&#10;&#10;自動產生的描述">
            <a:extLst>
              <a:ext uri="{FF2B5EF4-FFF2-40B4-BE49-F238E27FC236}">
                <a16:creationId xmlns:a16="http://schemas.microsoft.com/office/drawing/2014/main" id="{7D4BCDD8-3C92-30D2-1349-22C8D86A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87" y="1012379"/>
            <a:ext cx="1980559" cy="14309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D0552FB-8AFE-4EAF-8AE0-E18119304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10408" y="0"/>
            <a:ext cx="3481587" cy="3461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圖片 7" descr="一張含有 文字, 室內 的圖片&#10;&#10;自動產生的描述">
            <a:extLst>
              <a:ext uri="{FF2B5EF4-FFF2-40B4-BE49-F238E27FC236}">
                <a16:creationId xmlns:a16="http://schemas.microsoft.com/office/drawing/2014/main" id="{E1ED8BEA-4728-471F-1AD7-B3A2D4C8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519" y="996875"/>
            <a:ext cx="1977867" cy="1468566"/>
          </a:xfrm>
          <a:prstGeom prst="rect">
            <a:avLst/>
          </a:prstGeom>
        </p:spPr>
      </p:pic>
      <p:pic>
        <p:nvPicPr>
          <p:cNvPr id="4" name="圖片 4" descr="一張含有 文字, 大自然, 山谷, 峽谷 的圖片&#10;&#10;自動產生的描述">
            <a:extLst>
              <a:ext uri="{FF2B5EF4-FFF2-40B4-BE49-F238E27FC236}">
                <a16:creationId xmlns:a16="http://schemas.microsoft.com/office/drawing/2014/main" id="{4794F4DA-A8AA-81CC-15E3-AFF317BC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87" y="4456056"/>
            <a:ext cx="1980560" cy="13566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D09395-05C9-47D7-BC8D-F50874819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11958" y="3462316"/>
            <a:ext cx="3490925" cy="34008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147601-48B7-4C9C-A44D-857C6EBC2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2192" y="3624739"/>
            <a:ext cx="3070455" cy="30704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ECD2B15-8188-098C-2CAC-A754DC326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8485" y="4475015"/>
            <a:ext cx="1977868" cy="13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4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A6BC1C-DB78-2D32-88B3-8C78F3F6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zh-TW" altLang="en-US" sz="4000"/>
              <a:t>Flask實作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D5C357F7-43DE-9822-162F-58D5B703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zh-TW" altLang="en-US" sz="2800">
                <a:latin typeface="Microsoft JhengHei"/>
                <a:ea typeface="Microsoft JhengHei"/>
              </a:rPr>
              <a:t>環境創建-Anaconda</a:t>
            </a:r>
            <a:endParaRPr lang="zh-TW" sz="2800">
              <a:latin typeface="Microsoft JhengHei"/>
              <a:ea typeface="Microsoft JhengHei"/>
            </a:endParaRPr>
          </a:p>
          <a:p>
            <a:pPr marL="342900" indent="-342900">
              <a:buAutoNum type="arabicPeriod"/>
            </a:pPr>
            <a:r>
              <a:rPr lang="zh-TW" altLang="en-US" sz="2800">
                <a:latin typeface="Microsoft JhengHei"/>
                <a:ea typeface="Microsoft JhengHei"/>
              </a:rPr>
              <a:t>安裝Flask相關套件</a:t>
            </a:r>
          </a:p>
          <a:p>
            <a:pPr marL="342900" indent="-342900">
              <a:buAutoNum type="arabicPeriod"/>
            </a:pPr>
            <a:r>
              <a:rPr lang="zh-TW" altLang="en-US" sz="2800">
                <a:latin typeface="Microsoft JhengHei"/>
                <a:ea typeface="Microsoft JhengHei"/>
              </a:rPr>
              <a:t>撰寫程式碼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圖片 11" descr="一張含有 標誌 的圖片&#10;&#10;自動產生的描述">
            <a:extLst>
              <a:ext uri="{FF2B5EF4-FFF2-40B4-BE49-F238E27FC236}">
                <a16:creationId xmlns:a16="http://schemas.microsoft.com/office/drawing/2014/main" id="{47E493CC-B1AD-E435-C545-8369B03A6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034569"/>
            <a:ext cx="4788861" cy="478886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28DE8D7-BA3F-B47C-AA09-C09E8D9EEF0C}"/>
              </a:ext>
            </a:extLst>
          </p:cNvPr>
          <p:cNvSpPr txBox="1"/>
          <p:nvPr/>
        </p:nvSpPr>
        <p:spPr>
          <a:xfrm>
            <a:off x="1176618" y="6555441"/>
            <a:ext cx="6241676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zh-TW" altLang="en-US" sz="1050">
                <a:ea typeface="+mn-lt"/>
                <a:cs typeface="+mn-lt"/>
              </a:rPr>
              <a:t>相關網址</a:t>
            </a:r>
            <a:r>
              <a:rPr lang="en-US" altLang="zh-TW" sz="1050" dirty="0">
                <a:ea typeface="+mn-lt"/>
                <a:cs typeface="+mn-lt"/>
              </a:rPr>
              <a:t>:</a:t>
            </a:r>
            <a:r>
              <a:rPr lang="zh-TW" sz="1050">
                <a:ea typeface="+mn-lt"/>
                <a:cs typeface="+mn-lt"/>
              </a:rPr>
              <a:t>https://palletsprojects.com/p/flask/</a:t>
            </a:r>
            <a:endParaRPr lang="zh-TW" sz="1050"/>
          </a:p>
        </p:txBody>
      </p:sp>
    </p:spTree>
    <p:extLst>
      <p:ext uri="{BB962C8B-B14F-4D97-AF65-F5344CB8AC3E}">
        <p14:creationId xmlns:p14="http://schemas.microsoft.com/office/powerpoint/2010/main" val="230748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5A6189-BA2F-CDFA-C393-8461B4F9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29" y="182553"/>
            <a:ext cx="4140096" cy="7789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環境創建</a:t>
            </a:r>
            <a:r>
              <a:rPr lang="en-US" altLang="zh-TW"/>
              <a:t>-Anaconda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B6DF5B-08CC-FFD1-2701-96290BF8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34" y="1093816"/>
            <a:ext cx="4140096" cy="3513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400" b="1">
                <a:latin typeface="Microsoft JhengHei"/>
                <a:ea typeface="Microsoft JhengHei"/>
              </a:rPr>
              <a:t>方法</a:t>
            </a:r>
            <a:r>
              <a:rPr lang="en-US" altLang="zh-TW" sz="2400" b="1" dirty="0">
                <a:latin typeface="Microsoft JhengHei"/>
                <a:ea typeface="Microsoft JhengHei"/>
              </a:rPr>
              <a:t>1:介面創建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3F2A2AB-C7E7-038E-FEA5-87AFDCC1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2" y="1622916"/>
            <a:ext cx="5916113" cy="4483725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20C836B0-C1B1-D6A8-C838-9966B376F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812" y="1625192"/>
            <a:ext cx="4533160" cy="2466667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B3A0C421-CCA0-5801-009E-FBB42065A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311" y="4091885"/>
            <a:ext cx="4457700" cy="20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7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3AA4C-405E-9281-E801-B40F47C7C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009" y="417874"/>
            <a:ext cx="9950103" cy="924671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+mj-lt"/>
              </a:rPr>
              <a:t>安裝</a:t>
            </a:r>
            <a:r>
              <a:rPr lang="en-US" altLang="zh-TW" dirty="0">
                <a:latin typeface="Microsoft JhengHei"/>
                <a:ea typeface="Microsoft JhengHei"/>
                <a:cs typeface="+mj-lt"/>
              </a:rPr>
              <a:t>Flask</a:t>
            </a:r>
            <a:r>
              <a:rPr lang="zh-TW" altLang="en-US">
                <a:latin typeface="Microsoft JhengHei"/>
                <a:ea typeface="Microsoft JhengHei"/>
                <a:cs typeface="+mj-lt"/>
              </a:rPr>
              <a:t>相關套件</a:t>
            </a:r>
            <a:endParaRPr lang="zh-TW" altLang="en-US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3FF5F37-EABE-7BF9-8B0C-6D969B1F6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32" y="1480933"/>
            <a:ext cx="6276975" cy="2066925"/>
          </a:xfr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F44D206-AA12-A9E4-B4D1-6D5D84FD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4" y="3818043"/>
            <a:ext cx="6247893" cy="19510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D7361C1-D75F-4CFB-F118-438707CB2D0D}"/>
              </a:ext>
            </a:extLst>
          </p:cNvPr>
          <p:cNvSpPr txBox="1"/>
          <p:nvPr/>
        </p:nvSpPr>
        <p:spPr>
          <a:xfrm>
            <a:off x="7810500" y="2218764"/>
            <a:ext cx="37203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 b="1">
                <a:latin typeface="Microsoft JhengHei"/>
                <a:ea typeface="Microsoft JhengHei"/>
              </a:rPr>
              <a:t>1.選擇ALL，右邊查詢flask套件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570BDF-BE0F-1B20-C04C-8A84DEC7B059}"/>
              </a:ext>
            </a:extLst>
          </p:cNvPr>
          <p:cNvSpPr txBox="1"/>
          <p:nvPr/>
        </p:nvSpPr>
        <p:spPr>
          <a:xfrm>
            <a:off x="7732058" y="4572000"/>
            <a:ext cx="42246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 b="1">
                <a:latin typeface="Microsoft JhengHei"/>
                <a:ea typeface="Microsoft JhengHei"/>
              </a:rPr>
              <a:t>2.選擇安裝套件Flask</a:t>
            </a:r>
          </a:p>
        </p:txBody>
      </p:sp>
    </p:spTree>
    <p:extLst>
      <p:ext uri="{BB962C8B-B14F-4D97-AF65-F5344CB8AC3E}">
        <p14:creationId xmlns:p14="http://schemas.microsoft.com/office/powerpoint/2010/main" val="223126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E58FD-0421-5E12-E15D-53DC396B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283404"/>
            <a:ext cx="9950103" cy="778994"/>
          </a:xfrm>
        </p:spPr>
        <p:txBody>
          <a:bodyPr/>
          <a:lstStyle/>
          <a:p>
            <a:r>
              <a:rPr lang="zh-TW">
                <a:ea typeface="+mj-lt"/>
                <a:cs typeface="+mj-lt"/>
              </a:rPr>
              <a:t>環境創建</a:t>
            </a:r>
            <a:r>
              <a:rPr lang="en-US" dirty="0">
                <a:ea typeface="+mj-lt"/>
                <a:cs typeface="+mj-lt"/>
              </a:rPr>
              <a:t>-Anaconda(</a:t>
            </a:r>
            <a:r>
              <a:rPr lang="zh-TW" altLang="en-US">
                <a:ea typeface="+mj-lt"/>
                <a:cs typeface="+mj-lt"/>
              </a:rPr>
              <a:t>安裝套件</a:t>
            </a:r>
            <a:r>
              <a:rPr lang="en-US" dirty="0">
                <a:ea typeface="+mj-lt"/>
                <a:cs typeface="+mj-lt"/>
              </a:rPr>
              <a:t>)</a:t>
            </a:r>
            <a:endParaRPr lang="en-US" altLang="zh-TW" dirty="0"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B18FEA-1CBA-0A28-617D-F70038C65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186" y="1317934"/>
            <a:ext cx="9950103" cy="494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000" b="1">
                <a:latin typeface="Microsoft JhengHei"/>
                <a:ea typeface="Microsoft JhengHei"/>
              </a:rPr>
              <a:t>方法二:使用Anaconda Prompt 創建</a:t>
            </a:r>
          </a:p>
          <a:p>
            <a:pPr marL="0" indent="0">
              <a:buNone/>
            </a:pPr>
            <a:endParaRPr lang="zh-TW" altLang="en-US" sz="2000" dirty="0">
              <a:latin typeface="Microsoft JhengHei"/>
              <a:ea typeface="Microsoft JhengHei"/>
            </a:endParaRPr>
          </a:p>
          <a:p>
            <a:pPr marL="0" indent="0">
              <a:buNone/>
            </a:pPr>
            <a:endParaRPr lang="zh-TW" altLang="en-US" sz="2000" dirty="0">
              <a:latin typeface="Microsoft JhengHei"/>
              <a:ea typeface="Microsoft JhengHei"/>
            </a:endParaRPr>
          </a:p>
          <a:p>
            <a:pPr marL="0" indent="0">
              <a:buNone/>
            </a:pPr>
            <a:endParaRPr lang="zh-TW" altLang="en-US" sz="2000" dirty="0">
              <a:latin typeface="Microsoft JhengHei"/>
              <a:ea typeface="Microsoft JhengHei"/>
            </a:endParaRPr>
          </a:p>
          <a:p>
            <a:pPr marL="0" indent="0">
              <a:buNone/>
            </a:pPr>
            <a:endParaRPr lang="zh-TW" altLang="en-US" sz="2000" dirty="0">
              <a:latin typeface="Microsoft JhengHei"/>
              <a:ea typeface="Microsoft JhengHei"/>
            </a:endParaRPr>
          </a:p>
          <a:p>
            <a:pPr marL="0" indent="0">
              <a:buNone/>
            </a:pPr>
            <a:r>
              <a:rPr lang="zh-TW" altLang="en-US" sz="3200" b="1">
                <a:solidFill>
                  <a:srgbClr val="FF0000"/>
                </a:solidFill>
                <a:latin typeface="Microsoft JhengHei"/>
                <a:ea typeface="Microsoft JhengHei"/>
              </a:rPr>
              <a:t>conda create --name test python=3.8 flask</a:t>
            </a:r>
            <a:endParaRPr lang="zh-TW" altLang="en-US" sz="3200" dirty="0">
              <a:solidFill>
                <a:srgbClr val="FF0000"/>
              </a:solidFill>
              <a:latin typeface="Microsoft JhengHei"/>
              <a:ea typeface="Microsoft JhengHei"/>
            </a:endParaRPr>
          </a:p>
          <a:p>
            <a:pPr marL="342900" indent="-342900"/>
            <a:r>
              <a:rPr lang="zh-TW" altLang="en-US" sz="2000">
                <a:latin typeface="Microsoft JhengHei"/>
                <a:ea typeface="Microsoft JhengHei"/>
              </a:rPr>
              <a:t>環境名稱為test</a:t>
            </a:r>
            <a:endParaRPr lang="zh-TW" altLang="en-US" sz="2000" dirty="0">
              <a:latin typeface="Microsoft JhengHei"/>
              <a:ea typeface="Microsoft JhengHei"/>
            </a:endParaRPr>
          </a:p>
          <a:p>
            <a:pPr marL="342900" indent="-342900"/>
            <a:r>
              <a:rPr lang="zh-TW" altLang="en-US" sz="2000">
                <a:latin typeface="Microsoft JhengHei"/>
                <a:ea typeface="Microsoft JhengHei"/>
              </a:rPr>
              <a:t>Python版本為3.8</a:t>
            </a:r>
          </a:p>
          <a:p>
            <a:pPr marL="342900" indent="-342900"/>
            <a:r>
              <a:rPr lang="zh-TW" altLang="en-US" sz="2000">
                <a:latin typeface="Microsoft JhengHei"/>
                <a:ea typeface="Microsoft JhengHei"/>
              </a:rPr>
              <a:t>安裝套件flask</a:t>
            </a:r>
            <a:endParaRPr lang="zh-TW"/>
          </a:p>
          <a:p>
            <a:pPr marL="0" indent="0">
              <a:buNone/>
            </a:pPr>
            <a:endParaRPr lang="zh-TW" altLang="en-US" sz="2000" dirty="0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95C9153-D23E-006D-D905-11DDCEFF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65" y="2010087"/>
            <a:ext cx="8783170" cy="17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3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EDBEFC-2E07-B5E4-3D09-F7DD5BA8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80" y="272198"/>
            <a:ext cx="9950103" cy="790200"/>
          </a:xfrm>
        </p:spPr>
        <p:txBody>
          <a:bodyPr/>
          <a:lstStyle/>
          <a:p>
            <a:r>
              <a:rPr lang="zh-TW">
                <a:ea typeface="+mj-lt"/>
                <a:cs typeface="+mj-lt"/>
              </a:rPr>
              <a:t>環境創建</a:t>
            </a:r>
            <a:r>
              <a:rPr lang="en-US" altLang="zh-TW" dirty="0">
                <a:ea typeface="+mj-lt"/>
                <a:cs typeface="+mj-lt"/>
              </a:rPr>
              <a:t>-Anaconda  </a:t>
            </a:r>
            <a:r>
              <a:rPr lang="en-US" sz="1100" dirty="0">
                <a:latin typeface="Microsoft JhengHei"/>
                <a:ea typeface="+mj-lt"/>
                <a:cs typeface="+mj-lt"/>
              </a:rPr>
              <a:t>method</a:t>
            </a:r>
            <a:r>
              <a:rPr lang="en-US" altLang="zh-TW" sz="1100" dirty="0">
                <a:latin typeface="Microsoft JhengHei"/>
                <a:ea typeface="+mj-lt"/>
                <a:cs typeface="+mj-lt"/>
              </a:rPr>
              <a:t> Page2</a:t>
            </a:r>
            <a:endParaRPr lang="zh-TW" sz="1100" dirty="0">
              <a:latin typeface="Microsoft JhengHei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177EA4B2-0808-9E77-BE09-3F5E1576D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321" b="-1235"/>
          <a:stretch/>
        </p:blipFill>
        <p:spPr>
          <a:xfrm>
            <a:off x="1226039" y="1468327"/>
            <a:ext cx="2893304" cy="92682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6C0E24-433F-465E-DA62-2BAA0CC3183E}"/>
              </a:ext>
            </a:extLst>
          </p:cNvPr>
          <p:cNvSpPr txBox="1"/>
          <p:nvPr/>
        </p:nvSpPr>
        <p:spPr>
          <a:xfrm>
            <a:off x="4314264" y="1736910"/>
            <a:ext cx="69364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000" b="1">
                <a:latin typeface="Microsoft JhengHei"/>
                <a:ea typeface="Microsoft JhengHei"/>
              </a:rPr>
              <a:t>輸入"</a:t>
            </a:r>
            <a:r>
              <a:rPr lang="zh-TW" altLang="en-US" sz="2000" b="1">
                <a:solidFill>
                  <a:srgbClr val="FF0000"/>
                </a:solidFill>
                <a:latin typeface="Microsoft JhengHei"/>
                <a:ea typeface="Microsoft JhengHei"/>
              </a:rPr>
              <a:t>Y</a:t>
            </a:r>
            <a:r>
              <a:rPr lang="zh-TW" altLang="en-US" sz="2000" b="1">
                <a:latin typeface="Microsoft JhengHei"/>
                <a:ea typeface="Microsoft JhengHei"/>
              </a:rPr>
              <a:t>"，按下Enter來創建環境</a:t>
            </a:r>
          </a:p>
        </p:txBody>
      </p:sp>
      <p:pic>
        <p:nvPicPr>
          <p:cNvPr id="7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5EA2D559-E7F3-B32D-FDF8-2059BDBB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5" y="2537456"/>
            <a:ext cx="5286934" cy="294849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0CBF44E-597E-257C-1017-95849403F13A}"/>
              </a:ext>
            </a:extLst>
          </p:cNvPr>
          <p:cNvSpPr txBox="1"/>
          <p:nvPr/>
        </p:nvSpPr>
        <p:spPr>
          <a:xfrm>
            <a:off x="6790765" y="3787588"/>
            <a:ext cx="54348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b="1">
                <a:latin typeface="Microsoft JhengHei"/>
                <a:ea typeface="Microsoft JhengHei"/>
              </a:rPr>
              <a:t>環境建置完成後，輸入指令來進入環境</a:t>
            </a:r>
            <a:br>
              <a:rPr lang="zh-TW" altLang="en-US" sz="2000" b="1" dirty="0">
                <a:latin typeface="Microsoft JhengHei"/>
                <a:ea typeface="Microsoft JhengHei"/>
              </a:rPr>
            </a:br>
            <a:r>
              <a:rPr lang="zh-TW" altLang="en-US" sz="2000" b="1">
                <a:solidFill>
                  <a:srgbClr val="FF0000"/>
                </a:solidFill>
                <a:latin typeface="Microsoft JhengHei"/>
                <a:ea typeface="Microsoft JhengHei"/>
              </a:rPr>
              <a:t>conda activate test</a:t>
            </a:r>
            <a:r>
              <a:rPr lang="zh-TW" altLang="en-US" sz="2000" b="1">
                <a:latin typeface="Microsoft JhengHei"/>
                <a:ea typeface="Microsoft JhengHei"/>
              </a:rPr>
              <a:t>  (test為環境名稱)</a:t>
            </a:r>
          </a:p>
        </p:txBody>
      </p:sp>
      <p:pic>
        <p:nvPicPr>
          <p:cNvPr id="9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9855965E-F524-3899-3E21-945CB2DFA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165" y="5571231"/>
            <a:ext cx="5286934" cy="10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050FD556-4C97-47C4-8C29-C04095E24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FB6105-B6BB-83E3-9CC8-051C4BD4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123" y="338664"/>
            <a:ext cx="6710248" cy="895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開啟VScode</a:t>
            </a: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C77ED65D-8324-4C4F-88A2-309BE7389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EF57D8F4-B287-7F7F-43DD-A51792A7B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197" y="2432945"/>
            <a:ext cx="4028786" cy="3944875"/>
          </a:xfrm>
          <a:prstGeom prst="rect">
            <a:avLst/>
          </a:prstGeom>
        </p:spPr>
      </p:pic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1D0450F3-2536-4082-A67D-8ADB8015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5" descr="一張含有 文字, 螢幕擷取畫面, 螢幕, 屏幕、螢幕 的圖片&#10;&#10;自動產生的描述">
            <a:extLst>
              <a:ext uri="{FF2B5EF4-FFF2-40B4-BE49-F238E27FC236}">
                <a16:creationId xmlns:a16="http://schemas.microsoft.com/office/drawing/2014/main" id="{27C21014-E65F-C52C-A4C9-D2EFCA9E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77" y="3077956"/>
            <a:ext cx="5174970" cy="25441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8AD45C7-84F7-9D9F-291B-ED150B386E53}"/>
              </a:ext>
            </a:extLst>
          </p:cNvPr>
          <p:cNvSpPr txBox="1"/>
          <p:nvPr/>
        </p:nvSpPr>
        <p:spPr>
          <a:xfrm>
            <a:off x="918881" y="1389529"/>
            <a:ext cx="78104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b="1">
                <a:latin typeface="Microsoft JhengHei"/>
                <a:ea typeface="Microsoft JhengHei"/>
              </a:rPr>
              <a:t>選擇創建的環境"test"，選擇下方你所用的編輯器</a:t>
            </a:r>
          </a:p>
        </p:txBody>
      </p:sp>
    </p:spTree>
    <p:extLst>
      <p:ext uri="{BB962C8B-B14F-4D97-AF65-F5344CB8AC3E}">
        <p14:creationId xmlns:p14="http://schemas.microsoft.com/office/powerpoint/2010/main" val="67653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8F212A-98C8-D646-3870-BB3B88A6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744" y="373052"/>
            <a:ext cx="9950103" cy="913465"/>
          </a:xfrm>
        </p:spPr>
        <p:txBody>
          <a:bodyPr/>
          <a:lstStyle/>
          <a:p>
            <a:r>
              <a:rPr lang="zh-TW" altLang="en-US"/>
              <a:t>創建python檔案，輸入程式碼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71D404D-4A07-207A-F9DE-76DFFD805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939" y="1442274"/>
            <a:ext cx="7802655" cy="4788832"/>
          </a:xfrm>
        </p:spPr>
      </p:pic>
    </p:spTree>
    <p:extLst>
      <p:ext uri="{BB962C8B-B14F-4D97-AF65-F5344CB8AC3E}">
        <p14:creationId xmlns:p14="http://schemas.microsoft.com/office/powerpoint/2010/main" val="239462960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DarkSeedLeftStep">
      <a:dk1>
        <a:srgbClr val="000000"/>
      </a:dk1>
      <a:lt1>
        <a:srgbClr val="FFFFFF"/>
      </a:lt1>
      <a:dk2>
        <a:srgbClr val="3C2A22"/>
      </a:dk2>
      <a:lt2>
        <a:srgbClr val="E6E2E8"/>
      </a:lt2>
      <a:accent1>
        <a:srgbClr val="63B447"/>
      </a:accent1>
      <a:accent2>
        <a:srgbClr val="89AE3A"/>
      </a:accent2>
      <a:accent3>
        <a:srgbClr val="ACA244"/>
      </a:accent3>
      <a:accent4>
        <a:srgbClr val="B1753B"/>
      </a:accent4>
      <a:accent5>
        <a:srgbClr val="C3554D"/>
      </a:accent5>
      <a:accent6>
        <a:srgbClr val="B13B64"/>
      </a:accent6>
      <a:hlink>
        <a:srgbClr val="BF5D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BlocksVTI</vt:lpstr>
      <vt:lpstr>專題介紹及Flask實作</vt:lpstr>
      <vt:lpstr>使用Flask創建網頁:</vt:lpstr>
      <vt:lpstr>Flask實作</vt:lpstr>
      <vt:lpstr>環境創建-Anaconda</vt:lpstr>
      <vt:lpstr>安裝Flask相關套件</vt:lpstr>
      <vt:lpstr>環境創建-Anaconda(安裝套件)</vt:lpstr>
      <vt:lpstr>環境創建-Anaconda  method Page2</vt:lpstr>
      <vt:lpstr>開啟VScode</vt:lpstr>
      <vt:lpstr>創建python檔案，輸入程式碼</vt:lpstr>
      <vt:lpstr>程式碼講解</vt:lpstr>
      <vt:lpstr>Flask執行</vt:lpstr>
      <vt:lpstr>輸出結果: </vt:lpstr>
      <vt:lpstr>結束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/>
  <cp:revision>374</cp:revision>
  <dcterms:created xsi:type="dcterms:W3CDTF">2023-03-12T19:21:11Z</dcterms:created>
  <dcterms:modified xsi:type="dcterms:W3CDTF">2023-03-14T09:16:32Z</dcterms:modified>
</cp:coreProperties>
</file>